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61258"/>
            <a:ext cx="8791575" cy="3248706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2"/>
                </a:solidFill>
              </a:rPr>
              <a:t>Repair agency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3600" dirty="0" smtClean="0">
                <a:solidFill>
                  <a:schemeClr val="bg2"/>
                </a:solidFill>
              </a:rPr>
              <a:t>Final Project</a:t>
            </a:r>
            <a:br>
              <a:rPr lang="en-US" sz="36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Java external classes</a:t>
            </a:r>
            <a:endParaRPr lang="uk-UA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59905" y="3971108"/>
            <a:ext cx="2864223" cy="1763485"/>
          </a:xfrm>
        </p:spPr>
        <p:txBody>
          <a:bodyPr/>
          <a:lstStyle/>
          <a:p>
            <a:pPr algn="r"/>
            <a:endParaRPr lang="en-US" cap="none" dirty="0" smtClean="0">
              <a:solidFill>
                <a:schemeClr val="bg2"/>
              </a:solidFill>
            </a:endParaRPr>
          </a:p>
          <a:p>
            <a:r>
              <a:rPr lang="en-US" cap="none" dirty="0" smtClean="0">
                <a:solidFill>
                  <a:schemeClr val="bg2"/>
                </a:solidFill>
              </a:rPr>
              <a:t>trainer: Maksym </a:t>
            </a:r>
            <a:r>
              <a:rPr lang="en-US" cap="none" dirty="0">
                <a:solidFill>
                  <a:schemeClr val="bg2"/>
                </a:solidFill>
              </a:rPr>
              <a:t>Liashenko </a:t>
            </a:r>
            <a:endParaRPr lang="en-US" cap="none" dirty="0" smtClean="0">
              <a:solidFill>
                <a:schemeClr val="bg2"/>
              </a:solidFill>
            </a:endParaRPr>
          </a:p>
          <a:p>
            <a:r>
              <a:rPr lang="en-US" cap="none" dirty="0" smtClean="0">
                <a:solidFill>
                  <a:schemeClr val="bg2"/>
                </a:solidFill>
              </a:rPr>
              <a:t>student: Vitalii Hrushyn  </a:t>
            </a:r>
            <a:endParaRPr lang="en-US" cap="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363071"/>
            <a:ext cx="9906000" cy="1667435"/>
          </a:xfrm>
        </p:spPr>
        <p:txBody>
          <a:bodyPr/>
          <a:lstStyle/>
          <a:p>
            <a:r>
              <a:rPr lang="en-US" sz="6000" dirty="0" smtClean="0">
                <a:solidFill>
                  <a:schemeClr val="bg2"/>
                </a:solidFill>
              </a:rPr>
              <a:t>Task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variant # 3</a:t>
            </a:r>
            <a:endParaRPr lang="uk-UA" dirty="0">
              <a:solidFill>
                <a:schemeClr val="bg2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1" y="2514600"/>
            <a:ext cx="9906000" cy="36576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bg2"/>
                </a:solidFill>
              </a:rPr>
              <a:t>Repair Agency System. </a:t>
            </a:r>
            <a:r>
              <a:rPr lang="en-US" sz="3200" cap="none" dirty="0">
                <a:solidFill>
                  <a:schemeClr val="bg2"/>
                </a:solidFill>
              </a:rPr>
              <a:t>The </a:t>
            </a:r>
            <a:r>
              <a:rPr lang="en-US" sz="3200" cap="none" dirty="0" smtClean="0">
                <a:solidFill>
                  <a:schemeClr val="bg2"/>
                </a:solidFill>
              </a:rPr>
              <a:t>Customer </a:t>
            </a:r>
            <a:r>
              <a:rPr lang="en-US" sz="3200" cap="none" dirty="0">
                <a:solidFill>
                  <a:schemeClr val="bg2"/>
                </a:solidFill>
              </a:rPr>
              <a:t>can create an order for repair of the product. The </a:t>
            </a:r>
            <a:r>
              <a:rPr lang="en-US" sz="3200" cap="none" dirty="0" smtClean="0">
                <a:solidFill>
                  <a:schemeClr val="bg2"/>
                </a:solidFill>
              </a:rPr>
              <a:t>Manager </a:t>
            </a:r>
            <a:r>
              <a:rPr lang="en-US" sz="3200" cap="none" dirty="0">
                <a:solidFill>
                  <a:schemeClr val="bg2"/>
                </a:solidFill>
              </a:rPr>
              <a:t>can accept the application specifying the price, or reject </a:t>
            </a:r>
            <a:r>
              <a:rPr lang="en-US" sz="3200" cap="none" dirty="0" smtClean="0">
                <a:solidFill>
                  <a:schemeClr val="bg2"/>
                </a:solidFill>
              </a:rPr>
              <a:t>it, </a:t>
            </a:r>
            <a:r>
              <a:rPr lang="en-US" sz="3200" cap="none" dirty="0">
                <a:solidFill>
                  <a:schemeClr val="bg2"/>
                </a:solidFill>
              </a:rPr>
              <a:t>specifying the reason. The </a:t>
            </a:r>
            <a:r>
              <a:rPr lang="en-US" sz="3200" cap="none" dirty="0" smtClean="0">
                <a:solidFill>
                  <a:schemeClr val="bg2"/>
                </a:solidFill>
              </a:rPr>
              <a:t>Workman </a:t>
            </a:r>
            <a:r>
              <a:rPr lang="en-US" sz="3200" cap="none" dirty="0">
                <a:solidFill>
                  <a:schemeClr val="bg2"/>
                </a:solidFill>
              </a:rPr>
              <a:t>can execute the </a:t>
            </a:r>
            <a:r>
              <a:rPr lang="en-US" sz="3200" cap="none" dirty="0" smtClean="0">
                <a:solidFill>
                  <a:schemeClr val="bg2"/>
                </a:solidFill>
              </a:rPr>
              <a:t>application, which has been </a:t>
            </a:r>
            <a:r>
              <a:rPr lang="en-US" sz="3200" cap="none" dirty="0">
                <a:solidFill>
                  <a:schemeClr val="bg2"/>
                </a:solidFill>
              </a:rPr>
              <a:t>accepted by the Manager. </a:t>
            </a:r>
            <a:r>
              <a:rPr lang="en-US" sz="3200" cap="none" dirty="0" smtClean="0">
                <a:solidFill>
                  <a:schemeClr val="bg2"/>
                </a:solidFill>
              </a:rPr>
              <a:t>Customer </a:t>
            </a:r>
            <a:r>
              <a:rPr lang="en-US" sz="3200" cap="none" dirty="0">
                <a:solidFill>
                  <a:schemeClr val="bg2"/>
                </a:solidFill>
              </a:rPr>
              <a:t>can leave a Feedback about the performed </a:t>
            </a:r>
            <a:r>
              <a:rPr lang="en-US" sz="3200" cap="none" dirty="0" smtClean="0">
                <a:solidFill>
                  <a:schemeClr val="bg2"/>
                </a:solidFill>
              </a:rPr>
              <a:t>work.</a:t>
            </a:r>
            <a:endParaRPr lang="uk-UA" sz="3200" cap="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Used technologies and </a:t>
            </a:r>
            <a:r>
              <a:rPr lang="en-US" dirty="0" err="1" smtClean="0">
                <a:solidFill>
                  <a:schemeClr val="bg2"/>
                </a:solidFill>
              </a:rPr>
              <a:t>api</a:t>
            </a:r>
            <a:r>
              <a:rPr lang="en-US" cap="none" dirty="0" err="1" smtClean="0">
                <a:solidFill>
                  <a:schemeClr val="bg2"/>
                </a:solidFill>
              </a:rPr>
              <a:t>s</a:t>
            </a:r>
            <a:endParaRPr lang="uk-UA" cap="none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bg2"/>
                </a:solidFill>
              </a:rPr>
              <a:t>JDBC API, MySQL</a:t>
            </a:r>
          </a:p>
          <a:p>
            <a:r>
              <a:rPr lang="en-US" sz="2200" dirty="0" smtClean="0">
                <a:solidFill>
                  <a:schemeClr val="bg2"/>
                </a:solidFill>
              </a:rPr>
              <a:t>Junit, </a:t>
            </a:r>
            <a:r>
              <a:rPr lang="en-US" sz="2200" dirty="0" err="1" smtClean="0">
                <a:solidFill>
                  <a:schemeClr val="bg2"/>
                </a:solidFill>
              </a:rPr>
              <a:t>Mockito</a:t>
            </a:r>
            <a:endParaRPr lang="en-US" sz="2200" dirty="0" smtClean="0">
              <a:solidFill>
                <a:schemeClr val="bg2"/>
              </a:solidFill>
            </a:endParaRPr>
          </a:p>
          <a:p>
            <a:r>
              <a:rPr lang="en-US" sz="2200" dirty="0" smtClean="0">
                <a:solidFill>
                  <a:schemeClr val="bg2"/>
                </a:solidFill>
              </a:rPr>
              <a:t>Log4J</a:t>
            </a:r>
          </a:p>
          <a:p>
            <a:r>
              <a:rPr lang="en-US" sz="2200" dirty="0" smtClean="0">
                <a:solidFill>
                  <a:schemeClr val="bg2"/>
                </a:solidFill>
              </a:rPr>
              <a:t>Servlet, JSP, JSTL</a:t>
            </a:r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dirty="0" smtClean="0">
                <a:solidFill>
                  <a:schemeClr val="bg2"/>
                </a:solidFill>
              </a:rPr>
              <a:t>System supports internalization.</a:t>
            </a:r>
          </a:p>
          <a:p>
            <a:r>
              <a:rPr lang="en-US" sz="2200" dirty="0" smtClean="0">
                <a:solidFill>
                  <a:schemeClr val="bg2"/>
                </a:solidFill>
              </a:rPr>
              <a:t>Sessions and filters are used in application.</a:t>
            </a:r>
          </a:p>
          <a:p>
            <a:r>
              <a:rPr lang="en-US" sz="2200" dirty="0" smtClean="0">
                <a:solidFill>
                  <a:schemeClr val="bg2"/>
                </a:solidFill>
              </a:rPr>
              <a:t>Pagination, Transaction, Authorization and Authentication are implemented.</a:t>
            </a:r>
          </a:p>
          <a:p>
            <a:endParaRPr lang="uk-UA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Project </a:t>
            </a:r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rchitecture</a:t>
            </a:r>
            <a:endParaRPr lang="uk-UA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Model: DAO, entities, services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View: JSP, JSTL (including custom tag)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Controller: Servlet, Commands, </a:t>
            </a:r>
            <a:r>
              <a:rPr lang="en-US" dirty="0">
                <a:solidFill>
                  <a:schemeClr val="bg2"/>
                </a:solidFill>
              </a:rPr>
              <a:t>filters, </a:t>
            </a:r>
            <a:r>
              <a:rPr lang="en-US" dirty="0" smtClean="0">
                <a:solidFill>
                  <a:schemeClr val="bg2"/>
                </a:solidFill>
              </a:rPr>
              <a:t>listener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Patterns: Abstract Factory, Factory Method, Command, Flyweight, MVC, DAO</a:t>
            </a:r>
            <a:endParaRPr lang="en-US" dirty="0">
              <a:solidFill>
                <a:schemeClr val="bg2"/>
              </a:solidFill>
            </a:endParaRPr>
          </a:p>
          <a:p>
            <a:endParaRPr lang="uk-U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9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DATA base </a:t>
            </a:r>
            <a:r>
              <a:rPr lang="en-US" dirty="0" err="1" smtClean="0">
                <a:solidFill>
                  <a:schemeClr val="bg2"/>
                </a:solidFill>
              </a:rPr>
              <a:t>eer</a:t>
            </a:r>
            <a:r>
              <a:rPr lang="en-US" dirty="0" smtClean="0">
                <a:solidFill>
                  <a:schemeClr val="bg2"/>
                </a:solidFill>
              </a:rPr>
              <a:t> model</a:t>
            </a:r>
            <a:endParaRPr lang="uk-UA" dirty="0">
              <a:solidFill>
                <a:schemeClr val="bg2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3" y="1733865"/>
            <a:ext cx="10319657" cy="4372972"/>
          </a:xfrm>
        </p:spPr>
      </p:pic>
    </p:spTree>
    <p:extLst>
      <p:ext uri="{BB962C8B-B14F-4D97-AF65-F5344CB8AC3E}">
        <p14:creationId xmlns:p14="http://schemas.microsoft.com/office/powerpoint/2010/main" val="37096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Application features</a:t>
            </a:r>
            <a:endParaRPr lang="uk-UA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System protects against double login: previous existing session terminated when user enter system from another frame.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There is protection against concurrent editing of applications (entity)</a:t>
            </a:r>
            <a:endParaRPr lang="uk-U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799" y="3323771"/>
            <a:ext cx="9726611" cy="174171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 for paying attention</a:t>
            </a:r>
            <a:endParaRPr lang="uk-U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0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203</TotalTime>
  <Words>192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Repair agency  Final Project Java external classes</vt:lpstr>
      <vt:lpstr>Task variant # 3</vt:lpstr>
      <vt:lpstr>Used technologies and apis</vt:lpstr>
      <vt:lpstr>Project architecture</vt:lpstr>
      <vt:lpstr>DATA base eer model</vt:lpstr>
      <vt:lpstr>Application features</vt:lpstr>
      <vt:lpstr>thank you for paying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Repair agency  Final Project Java external classes</dc:title>
  <dc:creator>User</dc:creator>
  <cp:lastModifiedBy>User</cp:lastModifiedBy>
  <cp:revision>12</cp:revision>
  <dcterms:created xsi:type="dcterms:W3CDTF">2018-05-25T09:16:21Z</dcterms:created>
  <dcterms:modified xsi:type="dcterms:W3CDTF">2018-05-25T12:39:28Z</dcterms:modified>
</cp:coreProperties>
</file>