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c243f8c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c243f8c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e17140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e17140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c243f8cc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c243f8c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0c243f8c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0c243f8c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0c243f8c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0c243f8c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google.com/document/d/16hPyFtmY13ka5qwuy1n27Xd_Drv_rT5UoEWIe4l1S30/edit?tab=t.0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vitalii.kalyta/viz/FinalprojectRevenuemetrics_17455955059690/Dashboar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36575" y="935675"/>
            <a:ext cx="8241600" cy="14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3000"/>
              <a:t>Фінальний проєкт на курсі “Data analyst”</a:t>
            </a:r>
            <a:br>
              <a:rPr b="1" lang="uk" sz="3000"/>
            </a:br>
            <a:r>
              <a:rPr b="1" lang="uk" sz="3000"/>
              <a:t>“Revenue metrics”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39275" y="3112200"/>
            <a:ext cx="7051800" cy="5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>
                <a:solidFill>
                  <a:schemeClr val="dk1"/>
                </a:solidFill>
              </a:rPr>
              <a:t>Виконавець: Віталій Калита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020"/>
              <a:t>Revenue metrics</a:t>
            </a:r>
            <a:endParaRPr b="1" sz="2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</a:rPr>
              <a:t>Головна ідея:</a:t>
            </a:r>
            <a:r>
              <a:rPr lang="uk">
                <a:solidFill>
                  <a:schemeClr val="dk1"/>
                </a:solidFill>
              </a:rPr>
              <a:t> Проєкт розроблений для аналізу </a:t>
            </a:r>
            <a:r>
              <a:rPr lang="uk">
                <a:solidFill>
                  <a:schemeClr val="dk1"/>
                </a:solidFill>
              </a:rPr>
              <a:t>грошових </a:t>
            </a:r>
            <a:r>
              <a:rPr lang="uk">
                <a:solidFill>
                  <a:schemeClr val="dk1"/>
                </a:solidFill>
              </a:rPr>
              <a:t>доходів. Перетворені дані візуалізовані на дашборді, що дозволяють відстежувати динаміку надходжень і виявляти ключові фактори, які на неї впливають.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chemeClr val="dk1"/>
                </a:solidFill>
              </a:rPr>
              <a:t>Термін виконання: </a:t>
            </a:r>
            <a:r>
              <a:rPr lang="uk">
                <a:solidFill>
                  <a:schemeClr val="dk1"/>
                </a:solidFill>
              </a:rPr>
              <a:t>7 днів.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544100"/>
            <a:ext cx="8520600" cy="4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solidFill>
                  <a:schemeClr val="dk1"/>
                </a:solidFill>
              </a:rPr>
              <a:t>Функціонал</a:t>
            </a:r>
            <a:r>
              <a:rPr lang="uk">
                <a:solidFill>
                  <a:schemeClr val="dk1"/>
                </a:solidFill>
              </a:rPr>
              <a:t>: Дашборд дозволяє фільтрувати дані за датою, мовою та віком користувачів, що забезпечує глибший аналіз аудиторії та сприяє персоналізації. А саме, фільтри за датою або віком користувачів дозволяють виявляти сезонні коливання, аналізувати ефективність кампаній у різних часових рамках і серед різних вікових груп, що сприяє точнішому таргетуванню та прийняттю обґрунтованих рішень.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>
                <a:solidFill>
                  <a:schemeClr val="dk1"/>
                </a:solidFill>
              </a:rPr>
              <a:t>Стек використаних технологій:</a:t>
            </a:r>
            <a:r>
              <a:rPr lang="uk">
                <a:solidFill>
                  <a:schemeClr val="dk1"/>
                </a:solidFill>
              </a:rPr>
              <a:t> PostgreSQL (через dBeaver), Tableau.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/>
              <a:t> </a:t>
            </a:r>
            <a:r>
              <a:rPr lang="uk" sz="1800">
                <a:highlight>
                  <a:srgbClr val="FFFFFF"/>
                </a:highlight>
              </a:rPr>
              <a:t>Посилання на запит в SQL </a:t>
            </a:r>
            <a:endParaRPr sz="180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https://docs.google.com/document/d/16hPyFtmY13ka5qwuy1n27Xd_Drv_rT5UoEWIe4l1S30/edit?tab=t.0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40725" y="466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highlight>
                  <a:srgbClr val="FFFFFF"/>
                </a:highlight>
              </a:rPr>
              <a:t>Посилання на дашборд у Tableau</a:t>
            </a:r>
            <a:endParaRPr sz="1800"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uk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https://public.tableau.com/app/profile/vitalii.kalyta/viz/FinalprojectRevenuemetrics_17455955059690/Dashboard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269300" y="1683075"/>
            <a:ext cx="6667200" cy="14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uk" sz="2800">
                <a:solidFill>
                  <a:schemeClr val="dk1"/>
                </a:solidFill>
              </a:rPr>
              <a:t>Дякую за увагу!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