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658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F3F5E3-CEB6-44DF-B995-2FDFDFE9C11A}" type="datetime1">
              <a:rPr lang="ru-RU" noProof="1" smtClean="0"/>
              <a:t>25.07.2022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195258-86C4-401A-8E94-ADE157854278}" type="datetime1">
              <a:rPr lang="ru-RU" noProof="1" smtClean="0"/>
              <a:t>25.07.2022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3C52C-5E29-41AF-BAA3-8217E886DA08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ru-RU" noProof="1" dirty="0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84396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ru-RU" noProof="1" smtClean="0"/>
              <a:t>3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75565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EFE1D-11DE-31E9-398C-F94ACE8D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E2A92A-FA9A-1F5C-D7D5-919B9CA00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3DC858-DB04-7A14-5AB4-CE36104A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5D3971-613F-407D-8A46-F6C0EB422763}" type="datetime1">
              <a:rPr lang="ru-RU" noProof="1" smtClean="0"/>
              <a:t>25.07.2022</a:t>
            </a:fld>
            <a:endParaRPr lang="ru-RU" noProof="1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AB26B5-5F46-1BF0-D390-82CF0ED0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9F34A7-EEF6-A069-6A4A-9E33CFB7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32492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772A-A0BD-F18A-A986-0117B2CB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E42FDD-697E-8D8D-6232-BCC16D185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F49168-5668-82DD-6BA5-D8B40F2D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8A3CB4-63E0-42FA-B506-E5D86E0945B1}" type="datetime1">
              <a:rPr lang="ru-RU" noProof="1" smtClean="0"/>
              <a:t>25.07.2022</a:t>
            </a:fld>
            <a:endParaRPr lang="ru-RU" noProof="1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91B7F0-1937-1601-FF61-4C32EF16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E84F0B-2A17-2979-F815-EE0A1965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66696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5CCBD79-E718-9E26-0934-1CF22FA2B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3144CD-DBE0-E339-DA1D-272210E5E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4FBDCE-E641-1125-AB40-13BE8897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A8B877-EDF3-486E-B006-0AF3C2C1E078}" type="datetime1">
              <a:rPr lang="ru-RU" noProof="1" smtClean="0"/>
              <a:t>25.07.2022</a:t>
            </a:fld>
            <a:endParaRPr lang="ru-RU" noProof="1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B4720-87D2-A1D5-A2AB-CF54896B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6D09A2-0055-E52B-5830-E847C7D6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53501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F8512-ECBA-9C45-7CDC-66157E7E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1611A-CDD4-2569-295B-015B42F92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9DE02D-7FEF-AAE9-4EF6-660AAE50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5B0317-E5ED-4357-88D7-8FEC4FC40737}" type="datetime1">
              <a:rPr lang="ru-RU" noProof="1" smtClean="0"/>
              <a:t>25.07.2022</a:t>
            </a:fld>
            <a:endParaRPr lang="ru-RU" noProof="1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12B7-DB81-6E68-C84E-2AB27C3F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6EC96B-1D13-A73E-CD4F-7CC6F0EB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93399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28CC1-5820-AD14-C32A-717623C7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B79D4D-7D89-B67F-5406-A0FA77405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521E60-5D1F-E883-F9C4-33BFF31C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4624045-5829-401A-8952-3E137170E9E7}" type="datetime1">
              <a:rPr lang="ru-RU" noProof="1" smtClean="0"/>
              <a:t>25.07.2022</a:t>
            </a:fld>
            <a:endParaRPr lang="ru-RU" noProof="1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EFD13-BC0F-FEF8-A0F5-01CA8F26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BC197D-F0B8-3E5A-48CF-2A8A2D20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41784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F7683-6958-AF80-1947-55A52158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6681CA-32F9-E403-7BF1-19A4F5ABA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21F2C5-6C20-FA91-1D35-D09E40557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88FA2-7481-87D5-FF8D-33FBDE52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E5DCE4-5573-4F62-B866-31325C98D232}" type="datetime1">
              <a:rPr lang="ru-RU" noProof="1" smtClean="0"/>
              <a:t>25.07.2022</a:t>
            </a:fld>
            <a:endParaRPr lang="ru-RU" noProof="1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EB73C7-2B96-8784-947A-0FE66AD5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E2415B-D97A-BF17-BEB2-301FA66B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5480032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DF823-F12A-8686-C147-8BE855F5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5B3167-B972-CE87-470E-79DE2E269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469ACE-D148-E003-F03C-2A9D185B3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288951-C814-E160-B59B-80A8CB4F3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0D47CA-6B10-4B8B-4AC5-99D9FD0A2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C77941-866F-E89F-6233-47840053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6053E5-CE77-4B0A-A996-3D69DFD23151}" type="datetime1">
              <a:rPr lang="ru-RU" noProof="1" smtClean="0"/>
              <a:t>25.07.2022</a:t>
            </a:fld>
            <a:endParaRPr lang="ru-RU" noProof="1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AEB7B1-51DF-7C00-BEEE-DDC5FA39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BF8EF7-AAFE-179E-8595-6DC5A716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88738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B5DB5-1275-04D8-0C47-7CD55BF4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331311-5616-6D2A-F35C-1EB86031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2FCE27-12E9-4404-9704-1BB5102602CD}" type="datetime1">
              <a:rPr lang="ru-RU" noProof="1" smtClean="0"/>
              <a:t>25.07.2022</a:t>
            </a:fld>
            <a:endParaRPr lang="ru-RU" noProof="1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C6049D-5876-FD2E-55C4-741D48A3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93A6A3-58D4-EF18-844B-D8AFCD38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24025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21DEFC-7467-6D73-4905-AF355976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129710-43A9-4F30-BA02-7EE2CAEA4BC6}" type="datetime1">
              <a:rPr lang="ru-RU" noProof="1" smtClean="0"/>
              <a:t>25.07.2022</a:t>
            </a:fld>
            <a:endParaRPr lang="ru-RU" noProof="1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F025D3-D218-49FA-BA64-D587ED63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B38B6C-4908-9383-4C7A-695F0F12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76160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89784-CF39-E6F9-59B8-5CEAABA7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03993-B88D-94A2-DEC2-A4C53158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F75C8A-D255-A735-A878-03317076F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C232CA-9A33-8FAC-257E-297FB588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5DF9FE-35B1-4A99-AEAD-5154F2A21B19}" type="datetime1">
              <a:rPr lang="ru-RU" noProof="1" smtClean="0"/>
              <a:t>25.07.2022</a:t>
            </a:fld>
            <a:endParaRPr lang="ru-RU" noProof="1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3EF0E9-8508-2BF9-ED8D-BDAB2277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CEA40F-18F6-8F44-4641-20780751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62769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0A239-B6DC-A54E-741F-4D52C241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1602779-B562-D339-B2A7-B31E4BB23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6653B0-ED8C-0CAA-D362-E646EE915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712AC3-9E26-1572-A7A7-0E333A2C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A07926-6E29-45C7-B611-777D382E4F94}" type="datetime1">
              <a:rPr lang="ru-RU" noProof="1" smtClean="0"/>
              <a:t>25.07.2022</a:t>
            </a:fld>
            <a:endParaRPr lang="ru-RU" noProof="1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42BDC7-A3A1-B0F4-B20F-6C90F5F5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0FB85-4481-0106-3479-982D931F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09087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8AFBE-88FF-C444-65D7-C30AA5D3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B7C454-5C53-93C0-E92C-E5C877017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8E2818-56E1-920F-3AC2-4C91BD18B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CE5DCE4-5573-4F62-B866-31325C98D232}" type="datetime1">
              <a:rPr lang="ru-RU" noProof="1" smtClean="0"/>
              <a:t>25.07.2022</a:t>
            </a:fld>
            <a:endParaRPr lang="ru-RU" noProof="1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FDBED0-90E4-CD5B-2AEC-586A8130E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9BCE7B-9521-20A2-AEB8-1D985A31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3079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3011" y="821265"/>
            <a:ext cx="8461371" cy="5222117"/>
          </a:xfrm>
        </p:spPr>
        <p:txBody>
          <a:bodyPr rtlCol="0" anchor="ctr">
            <a:normAutofit/>
          </a:bodyPr>
          <a:lstStyle/>
          <a:p>
            <a:pPr algn="r"/>
            <a:r>
              <a:rPr lang="uk-UA" sz="4800" noProof="1"/>
              <a:t>Інформаційно-пошукова система:</a:t>
            </a:r>
            <a:br>
              <a:rPr lang="uk-UA" sz="4800" noProof="1"/>
            </a:br>
            <a:r>
              <a:rPr lang="uk-UA" sz="4800" noProof="1"/>
              <a:t>Успішність</a:t>
            </a:r>
            <a:endParaRPr lang="ru-RU" sz="4800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7539" y="821265"/>
            <a:ext cx="4288972" cy="5222117"/>
          </a:xfrm>
        </p:spPr>
        <p:txBody>
          <a:bodyPr rtlCol="0" anchor="ctr">
            <a:normAutofit/>
          </a:bodyPr>
          <a:lstStyle/>
          <a:p>
            <a:pPr rtl="0"/>
            <a:r>
              <a:rPr lang="ru-RU" noProof="1"/>
              <a:t>Виконав студент групи КБ-21-2 Кучер Віталій Віталійович</a:t>
            </a:r>
          </a:p>
        </p:txBody>
      </p:sp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AE84D8CE-8AC9-BEEA-F824-0C8FF82D9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F291DC5-95FA-3249-B35A-A4EEC3C5CD1F}"/>
              </a:ext>
            </a:extLst>
          </p:cNvPr>
          <p:cNvSpPr txBox="1">
            <a:spLocks/>
          </p:cNvSpPr>
          <p:nvPr/>
        </p:nvSpPr>
        <p:spPr>
          <a:xfrm>
            <a:off x="792483" y="821265"/>
            <a:ext cx="6098705" cy="522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5400" noProof="1"/>
              <a:t>Інформаційно-пошукова система успішність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BC3420B-E1A9-1B27-BFD1-2EAA6364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8EB7BD70-F77F-E16E-2D27-785EBF62285E}"/>
              </a:ext>
            </a:extLst>
          </p:cNvPr>
          <p:cNvSpPr txBox="1">
            <a:spLocks/>
          </p:cNvSpPr>
          <p:nvPr/>
        </p:nvSpPr>
        <p:spPr>
          <a:xfrm>
            <a:off x="7339196" y="821265"/>
            <a:ext cx="4171157" cy="522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noProof="1"/>
              <a:t>Виконав студент групи КБ-21-2 Кучер Віталій Віталійович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33C9FF1-F63E-1999-9225-7E8E2BD8C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000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36F5E37-6690-E9ED-55E7-5A27ECC8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4B687F50-8B47-4F9D-0803-C45ACD4A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 dirty="0"/>
          </a:p>
        </p:txBody>
      </p:sp>
      <p:sp useBgFill="1"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419A428-5B5A-7C57-38F8-D43D35B08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65F67A3-E082-16CA-3F5E-04DE3AB3E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8" name="Рисунок 11">
            <a:extLst>
              <a:ext uri="{FF2B5EF4-FFF2-40B4-BE49-F238E27FC236}">
                <a16:creationId xmlns:a16="http://schemas.microsoft.com/office/drawing/2014/main" id="{13397802-ABE2-D22F-977D-FDF9AB851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A1A66D18-5764-7CF9-D050-D9CE174AA4D9}"/>
              </a:ext>
            </a:extLst>
          </p:cNvPr>
          <p:cNvSpPr txBox="1">
            <a:spLocks/>
          </p:cNvSpPr>
          <p:nvPr/>
        </p:nvSpPr>
        <p:spPr>
          <a:xfrm>
            <a:off x="4090507" y="764373"/>
            <a:ext cx="7434070" cy="1474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noProof="1"/>
              <a:t>Актуальність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04B6B56D-D020-128A-A612-2BDE4B044207}"/>
              </a:ext>
            </a:extLst>
          </p:cNvPr>
          <p:cNvSpPr txBox="1">
            <a:spLocks/>
          </p:cNvSpPr>
          <p:nvPr/>
        </p:nvSpPr>
        <p:spPr>
          <a:xfrm>
            <a:off x="4090507" y="2628900"/>
            <a:ext cx="7454077" cy="3589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000" noProof="1"/>
              <a:t>Пошук інформації – це одна із складових людської діяльності, з якою ми зіштовхуємось щодня: вивчаючи афішу кінотеатра для вибіру по істинні цікафого фільму, переглядаючи свою успішність в навчанні для її подальшого покращення, перегортаючи телефонну книгу… Людина в в силу своєї професіїї чи захоплення доволі таки часто зустрічається з підбором і пошуком якої-небудь тематичної інформації, рано чи пізно з’явиться потреба застосовувати деякі принципи систематизації і класифікації наявних даних, які забезпечують набагото зручніший і ефективніший пошук.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r>
              <a:rPr lang="ru-RU" noProof="1"/>
              <a:t>Актуальність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ru-RU" sz="2000" noProof="1"/>
              <a:t>Пошук інформації – це одна із складових людської діяльності, з якою ми зіштовхуємось щодня: вивчаючи афішу кінотеатра для вибіру по істинні цікафого фільму, переглядаючи свою успішність в навчанні для її подальшого покращення, перегортаючи телефонну книгу… Людина в в силу своєї професіїї чи захоплення доволі таки часто зустрічається з підбором і пошуком якої-небудь тематичної інформації, рано чи пізно з’явиться потреба застосовувати деякі принципи систематизації і класифікації наявних даних, які забезпечують набагото зручніший і ефективніший пошук.</a:t>
            </a:r>
          </a:p>
        </p:txBody>
      </p:sp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A30E3CA-95E7-C91E-E2DC-1160E811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67F2E88-BE55-A439-D9C2-9EB8E81F9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Рисунок 11">
            <a:extLst>
              <a:ext uri="{FF2B5EF4-FFF2-40B4-BE49-F238E27FC236}">
                <a16:creationId xmlns:a16="http://schemas.microsoft.com/office/drawing/2014/main" id="{CFC6B88F-0EC2-DC6D-427F-A24B6D4B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4F68A98-4594-A3CE-D789-D65D69196BFE}"/>
              </a:ext>
            </a:extLst>
          </p:cNvPr>
          <p:cNvSpPr txBox="1">
            <a:spLocks/>
          </p:cNvSpPr>
          <p:nvPr/>
        </p:nvSpPr>
        <p:spPr>
          <a:xfrm>
            <a:off x="4434636" y="253095"/>
            <a:ext cx="7434070" cy="1474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noProof="1"/>
              <a:t>Мета дослідження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4BF66423-C8A0-5A9D-638E-C975D0AA49AE}"/>
              </a:ext>
            </a:extLst>
          </p:cNvPr>
          <p:cNvSpPr txBox="1">
            <a:spLocks/>
          </p:cNvSpPr>
          <p:nvPr/>
        </p:nvSpPr>
        <p:spPr>
          <a:xfrm>
            <a:off x="4424632" y="1812822"/>
            <a:ext cx="7454077" cy="4971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800" noProof="1"/>
              <a:t>Вдосконалити навички мовою програмування С</a:t>
            </a:r>
            <a:r>
              <a:rPr lang="en-US" sz="1800" noProof="1"/>
              <a:t>#</a:t>
            </a:r>
            <a:r>
              <a:rPr lang="uk-UA" sz="1800" noProof="1"/>
              <a:t> та створення програмного продукту на тему «Інформаційно-пошукова система: успішність».</a:t>
            </a:r>
            <a:r>
              <a:rPr lang="ru-RU" sz="1800" noProof="1"/>
              <a:t> 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800" noProof="1"/>
              <a:t>Встановлена мета – забезпечити та реалізвати наступні функції: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800" noProof="1"/>
              <a:t>- Дані повинні зберігатися в базах даних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800" noProof="1"/>
              <a:t>- Виведення даних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800" noProof="1"/>
              <a:t>- Пошук даних за всіма параметрами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800" noProof="1"/>
              <a:t>- Редагування даних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800" noProof="1"/>
              <a:t>- Видалення даних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800" noProof="1"/>
              <a:t>- Додавати нові записи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800" noProof="1"/>
              <a:t>- Програма має містити реєстрацію та авторизацію, здійснювати перехід між формами</a:t>
            </a:r>
          </a:p>
        </p:txBody>
      </p:sp>
    </p:spTree>
    <p:extLst>
      <p:ext uri="{BB962C8B-B14F-4D97-AF65-F5344CB8AC3E}">
        <p14:creationId xmlns:p14="http://schemas.microsoft.com/office/powerpoint/2010/main" val="231325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01DC3-5F02-BF1A-2FDF-B960ABCE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69E7F0-AA47-A26C-87C1-7AD2F4FA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/>
          </a:p>
        </p:txBody>
      </p:sp>
      <p:sp useBgFill="1">
        <p:nvSpPr>
          <p:cNvPr id="4" name="Прямоугольник 3">
            <a:extLst>
              <a:ext uri="{FF2B5EF4-FFF2-40B4-BE49-F238E27FC236}">
                <a16:creationId xmlns:a16="http://schemas.microsoft.com/office/drawing/2014/main" id="{F3A1A0E7-AFFD-B2FB-AADF-FE54ED1A8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7416D34-3F20-14AD-8799-A52A51130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Рисунок 11">
            <a:extLst>
              <a:ext uri="{FF2B5EF4-FFF2-40B4-BE49-F238E27FC236}">
                <a16:creationId xmlns:a16="http://schemas.microsoft.com/office/drawing/2014/main" id="{1FBDB112-57E5-9729-A8CB-08E650DB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6706D72-17DE-22F7-8E27-27C9E86BE1FB}"/>
              </a:ext>
            </a:extLst>
          </p:cNvPr>
          <p:cNvSpPr txBox="1">
            <a:spLocks/>
          </p:cNvSpPr>
          <p:nvPr/>
        </p:nvSpPr>
        <p:spPr>
          <a:xfrm>
            <a:off x="4434636" y="253095"/>
            <a:ext cx="7434070" cy="1474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noProof="1"/>
              <a:t>Засоби та інструменти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C2021A-823A-93E4-DF33-AFDD56D1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375" y="3311863"/>
            <a:ext cx="1808521" cy="1947638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B014ACC6-7C62-A717-75C7-16A7C0A530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6" r="23219"/>
          <a:stretch/>
        </p:blipFill>
        <p:spPr bwMode="auto">
          <a:xfrm>
            <a:off x="9529268" y="3330345"/>
            <a:ext cx="2816169" cy="194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85DF2407-ED36-F9A5-F2F8-9D4C77169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2" b="22973"/>
          <a:stretch/>
        </p:blipFill>
        <p:spPr bwMode="auto">
          <a:xfrm>
            <a:off x="5831750" y="3437857"/>
            <a:ext cx="3406394" cy="185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AE4B7B40-721B-D3ED-1F2D-86EB4B3A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750" y="1380902"/>
            <a:ext cx="3378720" cy="185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Flaticon – Бесплатные иконки: логотип">
            <a:extLst>
              <a:ext uri="{FF2B5EF4-FFF2-40B4-BE49-F238E27FC236}">
                <a16:creationId xmlns:a16="http://schemas.microsoft.com/office/drawing/2014/main" id="{E579B91A-1393-8E6D-904C-BF892450A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2" b="37568"/>
          <a:stretch/>
        </p:blipFill>
        <p:spPr bwMode="auto">
          <a:xfrm>
            <a:off x="6415093" y="6110747"/>
            <a:ext cx="2113935" cy="48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07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5C3FE-5B14-99A3-4CE2-33E20654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uk-UA" dirty="0"/>
              <a:t>Схема роботи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B74AD4-99F6-D802-E2BA-56DED079B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/>
          </a:p>
        </p:txBody>
      </p:sp>
      <p:sp useBgFill="1"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9C67D-AE8E-6013-9F2D-FFDA57D06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2A7A528-E886-B79C-50F5-2B651563C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Рисунок 11">
            <a:extLst>
              <a:ext uri="{FF2B5EF4-FFF2-40B4-BE49-F238E27FC236}">
                <a16:creationId xmlns:a16="http://schemas.microsoft.com/office/drawing/2014/main" id="{A4AAED2A-AE4F-F1B8-3F60-B486384C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1F8ACC7-8DA9-CAE1-A1EA-3656F702ABE1}"/>
              </a:ext>
            </a:extLst>
          </p:cNvPr>
          <p:cNvSpPr txBox="1">
            <a:spLocks/>
          </p:cNvSpPr>
          <p:nvPr/>
        </p:nvSpPr>
        <p:spPr>
          <a:xfrm>
            <a:off x="4434636" y="253095"/>
            <a:ext cx="7434070" cy="1474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noProof="1"/>
              <a:t>Схема роботи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741CE4-84FF-9DE8-47D9-216BEED89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859" y="2187351"/>
            <a:ext cx="76866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1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F7DB6-84B4-96D0-013A-141918BE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7483A9-022C-66B9-5981-2373933D5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/>
          </a:p>
        </p:txBody>
      </p:sp>
      <p:sp useBgFill="1">
        <p:nvSpPr>
          <p:cNvPr id="4" name="Прямоугольник 3">
            <a:extLst>
              <a:ext uri="{FF2B5EF4-FFF2-40B4-BE49-F238E27FC236}">
                <a16:creationId xmlns:a16="http://schemas.microsoft.com/office/drawing/2014/main" id="{4DC57A75-A3C6-B5E5-301E-F40608AA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FCA7586-A5AF-260C-E51D-E1770C3CD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Рисунок 11">
            <a:extLst>
              <a:ext uri="{FF2B5EF4-FFF2-40B4-BE49-F238E27FC236}">
                <a16:creationId xmlns:a16="http://schemas.microsoft.com/office/drawing/2014/main" id="{3063D869-6CB6-2818-B6C0-394C5AA5F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3B782F4-B823-180F-7B7A-B45B4C4F3685}"/>
              </a:ext>
            </a:extLst>
          </p:cNvPr>
          <p:cNvSpPr txBox="1">
            <a:spLocks/>
          </p:cNvSpPr>
          <p:nvPr/>
        </p:nvSpPr>
        <p:spPr>
          <a:xfrm>
            <a:off x="4434636" y="253095"/>
            <a:ext cx="7434070" cy="1474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noProof="1"/>
              <a:t>Діаграма класів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E0465C-CB80-3E34-6DD0-3842018FC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745" y="1883006"/>
            <a:ext cx="8270902" cy="468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CBED0-FDA8-46C7-AB1A-6637300A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E2F66D-A009-E46E-80AE-BB898BE5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/>
          </a:p>
        </p:txBody>
      </p:sp>
      <p:sp useBgFill="1">
        <p:nvSpPr>
          <p:cNvPr id="4" name="Прямоугольник 3">
            <a:extLst>
              <a:ext uri="{FF2B5EF4-FFF2-40B4-BE49-F238E27FC236}">
                <a16:creationId xmlns:a16="http://schemas.microsoft.com/office/drawing/2014/main" id="{10B73EE1-71D6-3439-9DF0-928DD92BC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020C44B-8C13-171B-DFCA-9FE154B6E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Рисунок 11">
            <a:extLst>
              <a:ext uri="{FF2B5EF4-FFF2-40B4-BE49-F238E27FC236}">
                <a16:creationId xmlns:a16="http://schemas.microsoft.com/office/drawing/2014/main" id="{656900ED-F9C0-5AA9-DCD4-164E5B1A6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3CEA9A7-54B3-1D99-FC19-3580A503159D}"/>
              </a:ext>
            </a:extLst>
          </p:cNvPr>
          <p:cNvSpPr txBox="1">
            <a:spLocks/>
          </p:cNvSpPr>
          <p:nvPr/>
        </p:nvSpPr>
        <p:spPr>
          <a:xfrm>
            <a:off x="3496790" y="2691835"/>
            <a:ext cx="8695210" cy="1474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noProof="1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5432099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271</Words>
  <Application>Microsoft Office PowerPoint</Application>
  <PresentationFormat>Широкоэкранный</PresentationFormat>
  <Paragraphs>26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Тема Office</vt:lpstr>
      <vt:lpstr>Інформаційно-пошукова система: Успішність</vt:lpstr>
      <vt:lpstr>Презентация PowerPoint</vt:lpstr>
      <vt:lpstr>Актуальність</vt:lpstr>
      <vt:lpstr>Презентация PowerPoint</vt:lpstr>
      <vt:lpstr>Схема роботи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Інформаційно-пошукова система: Успішність</dc:title>
  <dc:creator>Виталий Кучер</dc:creator>
  <cp:lastModifiedBy>Виталий Кучер</cp:lastModifiedBy>
  <cp:revision>7</cp:revision>
  <dcterms:created xsi:type="dcterms:W3CDTF">2022-07-25T14:22:49Z</dcterms:created>
  <dcterms:modified xsi:type="dcterms:W3CDTF">2022-07-25T15:09:25Z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