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9" r:id="rId4"/>
    <p:sldId id="283" r:id="rId5"/>
    <p:sldId id="280" r:id="rId6"/>
    <p:sldId id="284" r:id="rId7"/>
    <p:sldId id="285" r:id="rId8"/>
    <p:sldId id="281" r:id="rId9"/>
    <p:sldId id="282" r:id="rId10"/>
    <p:sldId id="28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F968A-2AE9-1EDD-FDB4-E9040F9DE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740" y="2252637"/>
            <a:ext cx="9288515" cy="1785133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HTML / CSS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44434-AA12-5921-50C9-F728E8E59054}"/>
              </a:ext>
            </a:extLst>
          </p:cNvPr>
          <p:cNvSpPr txBox="1"/>
          <p:nvPr/>
        </p:nvSpPr>
        <p:spPr>
          <a:xfrm>
            <a:off x="2047781" y="630524"/>
            <a:ext cx="80964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400" dirty="0">
                <a:effectLst/>
                <a:ea typeface="Times New Roman" panose="02020603050405020304" pitchFamily="18" charset="0"/>
              </a:rPr>
              <a:t>Практичні заняття</a:t>
            </a:r>
            <a:endParaRPr 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0F697-31F8-6645-CCA0-24DB88F8DC21}"/>
              </a:ext>
            </a:extLst>
          </p:cNvPr>
          <p:cNvSpPr txBox="1"/>
          <p:nvPr/>
        </p:nvSpPr>
        <p:spPr>
          <a:xfrm>
            <a:off x="1231229" y="5458035"/>
            <a:ext cx="97295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400" dirty="0"/>
              <a:t>Викладач</a:t>
            </a:r>
            <a:r>
              <a:rPr lang="en-US" sz="4400" dirty="0"/>
              <a:t>: </a:t>
            </a:r>
            <a:r>
              <a:rPr lang="uk-UA" sz="4400" dirty="0"/>
              <a:t>Мельничук Віталій Іванович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3764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F4C05-9F9F-93E0-114A-67BBCC800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180D4C-01DE-C1B4-C6B4-61E971E0561A}"/>
              </a:ext>
            </a:extLst>
          </p:cNvPr>
          <p:cNvSpPr txBox="1"/>
          <p:nvPr/>
        </p:nvSpPr>
        <p:spPr>
          <a:xfrm>
            <a:off x="1146530" y="59635"/>
            <a:ext cx="9898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/>
              <a:t>Задача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91689-DA3F-1555-396A-59CCBBF7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25" y="1071501"/>
            <a:ext cx="11198750" cy="541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4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30121-ECF7-E8DC-D18D-40D85710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273" y="2286000"/>
            <a:ext cx="9441264" cy="1601553"/>
          </a:xfrm>
        </p:spPr>
        <p:txBody>
          <a:bodyPr>
            <a:normAutofit/>
          </a:bodyPr>
          <a:lstStyle/>
          <a:p>
            <a:pPr algn="ctr"/>
            <a:r>
              <a:rPr lang="uk-UA" sz="8900" dirty="0"/>
              <a:t>Дякую за увагу!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2489935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1DEE49-9C6B-B871-0447-B698A7ABAFC8}"/>
              </a:ext>
            </a:extLst>
          </p:cNvPr>
          <p:cNvSpPr txBox="1"/>
          <p:nvPr/>
        </p:nvSpPr>
        <p:spPr>
          <a:xfrm>
            <a:off x="858947" y="1067826"/>
            <a:ext cx="103026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/>
              <a:t>Основні поняття</a:t>
            </a:r>
            <a:endParaRPr lang="en-US" sz="4400" dirty="0"/>
          </a:p>
          <a:p>
            <a:pPr algn="ctr"/>
            <a:endParaRPr lang="en-US" sz="4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HTML (</a:t>
            </a:r>
            <a:r>
              <a:rPr lang="en-GB" sz="2800" dirty="0" err="1"/>
              <a:t>HyperText</a:t>
            </a:r>
            <a:r>
              <a:rPr lang="en-GB" sz="2800" dirty="0"/>
              <a:t> Markup Language</a:t>
            </a:r>
            <a:r>
              <a:rPr lang="uk-UA" sz="2800" dirty="0"/>
              <a:t>) — це мова розмітки документів для перегляду веб-сторінок у браузері.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uk-UA" sz="2800" dirty="0"/>
              <a:t>С</a:t>
            </a:r>
            <a:r>
              <a:rPr lang="en-US" sz="2800" dirty="0"/>
              <a:t>SS (Cascading Style Sheets) - </a:t>
            </a:r>
            <a:r>
              <a:rPr lang="uk-UA" sz="2800" dirty="0"/>
              <a:t>це список інструкцій за допомого яких браузер розуміє як і де відображати елементи веб-сторінки.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034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D776A-C146-C384-2A47-D73B5D054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E7D4F0-9CAC-0F17-A0E8-CA4CF3B2C0EB}"/>
              </a:ext>
            </a:extLst>
          </p:cNvPr>
          <p:cNvSpPr txBox="1"/>
          <p:nvPr/>
        </p:nvSpPr>
        <p:spPr>
          <a:xfrm>
            <a:off x="914835" y="-95052"/>
            <a:ext cx="9898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HTML </a:t>
            </a:r>
            <a:r>
              <a:rPr lang="uk-UA" sz="4400" dirty="0"/>
              <a:t>приклад</a:t>
            </a:r>
            <a:endParaRPr lang="en-US" sz="4400" dirty="0"/>
          </a:p>
          <a:p>
            <a:pPr algn="ctr"/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6AF2F-F2FD-E815-4E5B-CB0A3593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4" y="1351498"/>
            <a:ext cx="6158857" cy="5041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C30BE1-CFF4-1325-EF3A-8110ED53A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881" y="2539625"/>
            <a:ext cx="5664582" cy="31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0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77340-1FF6-CEF9-02FC-CFF321F98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6359EA-C21F-3541-633B-9210A6FA0CCB}"/>
              </a:ext>
            </a:extLst>
          </p:cNvPr>
          <p:cNvSpPr txBox="1"/>
          <p:nvPr/>
        </p:nvSpPr>
        <p:spPr>
          <a:xfrm>
            <a:off x="914835" y="-95052"/>
            <a:ext cx="9898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HTML </a:t>
            </a:r>
            <a:r>
              <a:rPr lang="uk-UA" sz="4400" dirty="0"/>
              <a:t>приклад</a:t>
            </a:r>
            <a:r>
              <a:rPr lang="en-US" sz="4400" dirty="0"/>
              <a:t> </a:t>
            </a:r>
            <a:r>
              <a:rPr lang="uk-UA" sz="4400" dirty="0"/>
              <a:t>результат</a:t>
            </a:r>
            <a:endParaRPr lang="en-US" sz="4400" dirty="0"/>
          </a:p>
          <a:p>
            <a:pPr algn="ctr"/>
            <a:endParaRPr lang="en-US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5C819F-A697-012F-3B40-24165738B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557" y="716126"/>
            <a:ext cx="4468885" cy="59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1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C0581-A670-AFB7-E3FD-F604C1B4D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A6E2A3-3AF6-9F4E-782F-A6EB1094C7F6}"/>
              </a:ext>
            </a:extLst>
          </p:cNvPr>
          <p:cNvSpPr txBox="1"/>
          <p:nvPr/>
        </p:nvSpPr>
        <p:spPr>
          <a:xfrm>
            <a:off x="914835" y="-95052"/>
            <a:ext cx="9898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/>
              <a:t>Підключення С</a:t>
            </a:r>
            <a:r>
              <a:rPr lang="en-US" sz="4400" dirty="0"/>
              <a:t>SS </a:t>
            </a:r>
            <a:r>
              <a:rPr lang="uk-UA" sz="4400" dirty="0"/>
              <a:t>до сторінки</a:t>
            </a:r>
            <a:endParaRPr lang="en-US" sz="4400" dirty="0"/>
          </a:p>
          <a:p>
            <a:pPr algn="ctr"/>
            <a:endParaRPr lang="en-US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20A284-7AD8-CA16-D508-02D9C0E27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36" y="1164336"/>
            <a:ext cx="8264903" cy="5312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C1FDD7-C796-EEAE-2596-88DCEDB44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598" y="1351498"/>
            <a:ext cx="28067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1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35634-900D-FF89-CE1B-66CB427F3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CBC0A5-D5A5-9183-1F3B-5A744E870B98}"/>
              </a:ext>
            </a:extLst>
          </p:cNvPr>
          <p:cNvSpPr txBox="1"/>
          <p:nvPr/>
        </p:nvSpPr>
        <p:spPr>
          <a:xfrm>
            <a:off x="1146530" y="-61424"/>
            <a:ext cx="9898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/>
              <a:t>Прості С</a:t>
            </a:r>
            <a:r>
              <a:rPr lang="en-US" sz="4400" dirty="0"/>
              <a:t>SS</a:t>
            </a:r>
            <a:r>
              <a:rPr lang="uk-UA" sz="4400" dirty="0"/>
              <a:t> селектори</a:t>
            </a:r>
            <a:endParaRPr lang="en-US" sz="4400" dirty="0"/>
          </a:p>
          <a:p>
            <a:pPr algn="ctr"/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BD21C-46D8-0658-9369-766B0CD49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7" y="1153768"/>
            <a:ext cx="5283200" cy="506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7A45B6-FE7E-9DB2-AF05-341DBDB2F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730" y="774117"/>
            <a:ext cx="3853957" cy="577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5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25D11-8DF2-42F0-1EB4-A2C865B71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61A21-2408-D5D3-2461-428FE457C38E}"/>
              </a:ext>
            </a:extLst>
          </p:cNvPr>
          <p:cNvSpPr txBox="1"/>
          <p:nvPr/>
        </p:nvSpPr>
        <p:spPr>
          <a:xfrm>
            <a:off x="1146530" y="-61424"/>
            <a:ext cx="9898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/>
              <a:t>Прості С</a:t>
            </a:r>
            <a:r>
              <a:rPr lang="en-US" sz="4400" dirty="0"/>
              <a:t>SS </a:t>
            </a:r>
            <a:r>
              <a:rPr lang="uk-UA" sz="4400" dirty="0"/>
              <a:t>селектори(Результат)</a:t>
            </a:r>
            <a:endParaRPr lang="en-US" sz="4400" dirty="0"/>
          </a:p>
          <a:p>
            <a:pPr algn="ctr"/>
            <a:endParaRPr lang="en-US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BB2797-FDBD-97CC-2DF1-7A3053D74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56792"/>
            <a:ext cx="7772400" cy="35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3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B8895-908A-3BCB-0936-A9E5A9406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BE560A-0510-DAE5-194D-06E90ABAA3F5}"/>
              </a:ext>
            </a:extLst>
          </p:cNvPr>
          <p:cNvSpPr txBox="1"/>
          <p:nvPr/>
        </p:nvSpPr>
        <p:spPr>
          <a:xfrm>
            <a:off x="-128774" y="73913"/>
            <a:ext cx="58735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/>
              <a:t>С</a:t>
            </a:r>
            <a:r>
              <a:rPr lang="en-US" sz="4400" dirty="0"/>
              <a:t>SS </a:t>
            </a:r>
            <a:r>
              <a:rPr lang="uk-UA" sz="4400" dirty="0"/>
              <a:t>приклад</a:t>
            </a:r>
            <a:endParaRPr lang="en-US" sz="4400" dirty="0"/>
          </a:p>
          <a:p>
            <a:pPr algn="ctr"/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D94C1-1221-CA87-410D-4B34825D6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96" y="1092200"/>
            <a:ext cx="4902200" cy="513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A0DC7-86E0-17BC-95CA-C9DCD5EE1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453" y="0"/>
            <a:ext cx="368661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7F8D5B-882E-493B-5058-A9A00E724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072" y="0"/>
            <a:ext cx="3059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7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DF528-7C3F-A7B5-D490-D015C50C0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022F21-2267-29EA-9013-2AE02BD32C2B}"/>
              </a:ext>
            </a:extLst>
          </p:cNvPr>
          <p:cNvSpPr txBox="1"/>
          <p:nvPr/>
        </p:nvSpPr>
        <p:spPr>
          <a:xfrm>
            <a:off x="656417" y="-95052"/>
            <a:ext cx="9898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/>
              <a:t>С</a:t>
            </a:r>
            <a:r>
              <a:rPr lang="en-US" sz="4400" dirty="0"/>
              <a:t>SS </a:t>
            </a:r>
            <a:r>
              <a:rPr lang="uk-UA" sz="4400" dirty="0"/>
              <a:t>приклад (Результат)</a:t>
            </a:r>
            <a:endParaRPr lang="en-US" sz="4400" dirty="0"/>
          </a:p>
          <a:p>
            <a:pPr algn="ctr"/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FE0DF-6658-E213-8EC0-8CC28E9BE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55" y="1351498"/>
            <a:ext cx="11082881" cy="43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04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292</TotalTime>
  <Words>87</Words>
  <Application>Microsoft Macintosh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Tw Cen MT</vt:lpstr>
      <vt:lpstr>Схема</vt:lpstr>
      <vt:lpstr>HTML /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IT-арена </dc:title>
  <dc:creator>VITALII MELNYCHUK</dc:creator>
  <cp:lastModifiedBy>Melnychuk, Vitalii -ND</cp:lastModifiedBy>
  <cp:revision>13</cp:revision>
  <dcterms:created xsi:type="dcterms:W3CDTF">2022-11-27T14:43:03Z</dcterms:created>
  <dcterms:modified xsi:type="dcterms:W3CDTF">2024-09-24T13:15:11Z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62e0584-010f-4004-8a6a-d5c118c8b4bd_Enabled">
    <vt:lpwstr>true</vt:lpwstr>
  </property>
  <property fmtid="{D5CDD505-2E9C-101B-9397-08002B2CF9AE}" pid="3" name="MSIP_Label_c62e0584-010f-4004-8a6a-d5c118c8b4bd_SetDate">
    <vt:lpwstr>2024-09-24T11:49:22Z</vt:lpwstr>
  </property>
  <property fmtid="{D5CDD505-2E9C-101B-9397-08002B2CF9AE}" pid="4" name="MSIP_Label_c62e0584-010f-4004-8a6a-d5c118c8b4bd_Method">
    <vt:lpwstr>Standard</vt:lpwstr>
  </property>
  <property fmtid="{D5CDD505-2E9C-101B-9397-08002B2CF9AE}" pid="5" name="MSIP_Label_c62e0584-010f-4004-8a6a-d5c118c8b4bd_Name">
    <vt:lpwstr>Internal</vt:lpwstr>
  </property>
  <property fmtid="{D5CDD505-2E9C-101B-9397-08002B2CF9AE}" pid="6" name="MSIP_Label_c62e0584-010f-4004-8a6a-d5c118c8b4bd_SiteId">
    <vt:lpwstr>56b731a8-a2ac-4c32-bf6b-616810e913c6</vt:lpwstr>
  </property>
  <property fmtid="{D5CDD505-2E9C-101B-9397-08002B2CF9AE}" pid="7" name="MSIP_Label_c62e0584-010f-4004-8a6a-d5c118c8b4bd_ActionId">
    <vt:lpwstr>3159501c-d3ff-4187-b00b-9e64a418954e</vt:lpwstr>
  </property>
  <property fmtid="{D5CDD505-2E9C-101B-9397-08002B2CF9AE}" pid="8" name="MSIP_Label_c62e0584-010f-4004-8a6a-d5c118c8b4bd_ContentBits">
    <vt:lpwstr>0</vt:lpwstr>
  </property>
</Properties>
</file>