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4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F968A-2AE9-1EDD-FDB4-E9040F9DE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740" y="2252637"/>
            <a:ext cx="9288515" cy="178513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HTML /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44434-AA12-5921-50C9-F728E8E59054}"/>
              </a:ext>
            </a:extLst>
          </p:cNvPr>
          <p:cNvSpPr txBox="1"/>
          <p:nvPr/>
        </p:nvSpPr>
        <p:spPr>
          <a:xfrm>
            <a:off x="2047781" y="630524"/>
            <a:ext cx="8096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dirty="0">
                <a:effectLst/>
                <a:ea typeface="Times New Roman" panose="02020603050405020304" pitchFamily="18" charset="0"/>
              </a:rPr>
              <a:t>Практичні заняття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0F697-31F8-6645-CCA0-24DB88F8DC21}"/>
              </a:ext>
            </a:extLst>
          </p:cNvPr>
          <p:cNvSpPr txBox="1"/>
          <p:nvPr/>
        </p:nvSpPr>
        <p:spPr>
          <a:xfrm>
            <a:off x="1231229" y="5458035"/>
            <a:ext cx="97295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dirty="0"/>
              <a:t>Викладач</a:t>
            </a:r>
            <a:r>
              <a:rPr lang="en-US" sz="4400" dirty="0"/>
              <a:t>: </a:t>
            </a:r>
            <a:r>
              <a:rPr lang="uk-UA" sz="4400" dirty="0"/>
              <a:t>Мельничук Віталій Іванович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764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E7F00-AFBE-24BF-8C0A-FD00B9BDC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AAB766-313A-BEB6-99C9-F1238B92D176}"/>
              </a:ext>
            </a:extLst>
          </p:cNvPr>
          <p:cNvSpPr txBox="1"/>
          <p:nvPr/>
        </p:nvSpPr>
        <p:spPr>
          <a:xfrm>
            <a:off x="1146530" y="151960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Завдання</a:t>
            </a:r>
            <a:r>
              <a:rPr lang="en-US" sz="4400" dirty="0"/>
              <a:t> </a:t>
            </a:r>
            <a:r>
              <a:rPr lang="uk-UA" sz="4400" dirty="0"/>
              <a:t>3</a:t>
            </a:r>
            <a:endParaRPr lang="en-US" sz="4400" dirty="0"/>
          </a:p>
          <a:p>
            <a:pPr algn="ctr"/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6925E-861A-EFFE-FEC6-F3B9864EA853}"/>
              </a:ext>
            </a:extLst>
          </p:cNvPr>
          <p:cNvSpPr txBox="1"/>
          <p:nvPr/>
        </p:nvSpPr>
        <p:spPr>
          <a:xfrm>
            <a:off x="1936129" y="2613392"/>
            <a:ext cx="78029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800" dirty="0"/>
              <a:t>Без псевдо класів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800" dirty="0"/>
              <a:t>З псевдо класами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FF8A96-44E2-9D2D-94AD-35320CD5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33" y="875235"/>
            <a:ext cx="6845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1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47CC-8D1C-4B01-6B12-838F9AD10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05FCF-0F05-F9C0-D842-3B6C34B90827}"/>
              </a:ext>
            </a:extLst>
          </p:cNvPr>
          <p:cNvSpPr txBox="1"/>
          <p:nvPr/>
        </p:nvSpPr>
        <p:spPr>
          <a:xfrm>
            <a:off x="1146530" y="151960"/>
            <a:ext cx="9898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Завдання</a:t>
            </a:r>
            <a:r>
              <a:rPr lang="en-US" sz="4400" dirty="0"/>
              <a:t> </a:t>
            </a:r>
            <a:r>
              <a:rPr lang="uk-UA" sz="4400" dirty="0"/>
              <a:t>4 – довільний сайт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4DF66-E2A0-6692-2369-E9C59B7C8693}"/>
              </a:ext>
            </a:extLst>
          </p:cNvPr>
          <p:cNvSpPr txBox="1"/>
          <p:nvPr/>
        </p:nvSpPr>
        <p:spPr>
          <a:xfrm>
            <a:off x="775252" y="921401"/>
            <a:ext cx="109827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800" dirty="0"/>
              <a:t>Сайт містить меню зліва і картинку з права. Повинен використовуватися </a:t>
            </a:r>
            <a:r>
              <a:rPr lang="en-US" sz="2800" dirty="0"/>
              <a:t>flex </a:t>
            </a:r>
            <a:r>
              <a:rPr lang="uk-UA" sz="2800" dirty="0"/>
              <a:t>контейнер для цього.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800" dirty="0"/>
              <a:t>Деякі стилі для елементів меню задані з використанням </a:t>
            </a:r>
            <a:r>
              <a:rPr lang="en-US" sz="2800" dirty="0"/>
              <a:t>&gt;, ~, + </a:t>
            </a:r>
            <a:r>
              <a:rPr lang="uk-UA" sz="2800" dirty="0"/>
              <a:t>селекторів. Кожен з цих селекторів повинен бути використаний </a:t>
            </a:r>
            <a:r>
              <a:rPr lang="uk-UA" sz="2800" dirty="0" err="1"/>
              <a:t>принаймі</a:t>
            </a:r>
            <a:r>
              <a:rPr lang="uk-UA" sz="2800" dirty="0"/>
              <a:t> один раз. Елемент меню повинен змінювати колір при наведенні. Меню повинно містити стилі задані з допомогою псевдо елементів</a:t>
            </a:r>
            <a:r>
              <a:rPr lang="en-US" sz="2800" dirty="0"/>
              <a:t> before </a:t>
            </a:r>
            <a:r>
              <a:rPr lang="uk-UA" sz="2800" dirty="0"/>
              <a:t>і </a:t>
            </a:r>
            <a:r>
              <a:rPr lang="en-US" sz="2800" dirty="0"/>
              <a:t>after</a:t>
            </a:r>
            <a:r>
              <a:rPr lang="uk-UA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73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30121-ECF7-E8DC-D18D-40D85710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73" y="2286000"/>
            <a:ext cx="9441264" cy="1601553"/>
          </a:xfrm>
        </p:spPr>
        <p:txBody>
          <a:bodyPr>
            <a:normAutofit/>
          </a:bodyPr>
          <a:lstStyle/>
          <a:p>
            <a:pPr algn="ctr"/>
            <a:r>
              <a:rPr lang="uk-UA" sz="8900" dirty="0"/>
              <a:t>Дякую за увагу!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248993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F4C05-9F9F-93E0-114A-67BBCC800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180D4C-01DE-C1B4-C6B4-61E971E0561A}"/>
              </a:ext>
            </a:extLst>
          </p:cNvPr>
          <p:cNvSpPr txBox="1"/>
          <p:nvPr/>
        </p:nvSpPr>
        <p:spPr>
          <a:xfrm>
            <a:off x="1146530" y="59635"/>
            <a:ext cx="9898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Задача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91689-DA3F-1555-396A-59CCBBF7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25" y="1071501"/>
            <a:ext cx="11198750" cy="54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4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5634-900D-FF89-CE1B-66CB427F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CBC0A5-D5A5-9183-1F3B-5A744E870B98}"/>
              </a:ext>
            </a:extLst>
          </p:cNvPr>
          <p:cNvSpPr txBox="1"/>
          <p:nvPr/>
        </p:nvSpPr>
        <p:spPr>
          <a:xfrm>
            <a:off x="1146530" y="-61424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/>
              <a:t>С</a:t>
            </a:r>
            <a:r>
              <a:rPr lang="en-US" sz="4400"/>
              <a:t>SS</a:t>
            </a:r>
            <a:r>
              <a:rPr lang="uk-UA" sz="4400"/>
              <a:t> селектори</a:t>
            </a:r>
            <a:endParaRPr lang="en-US" sz="4400"/>
          </a:p>
          <a:p>
            <a:pPr algn="ctr"/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048A5D-A401-684F-ECBC-458EB674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41444"/>
            <a:ext cx="7772400" cy="58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935C-1CF6-90C7-2E56-F3F98DE0E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7D8D9-7D59-F650-1B04-37688DD86BA5}"/>
              </a:ext>
            </a:extLst>
          </p:cNvPr>
          <p:cNvSpPr txBox="1"/>
          <p:nvPr/>
        </p:nvSpPr>
        <p:spPr>
          <a:xfrm>
            <a:off x="1146530" y="-61424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/>
              <a:t>С</a:t>
            </a:r>
            <a:r>
              <a:rPr lang="en-US" sz="4400"/>
              <a:t>SS</a:t>
            </a:r>
            <a:r>
              <a:rPr lang="uk-UA" sz="4400"/>
              <a:t> селектори</a:t>
            </a:r>
            <a:endParaRPr lang="en-US" sz="4400"/>
          </a:p>
          <a:p>
            <a:pPr algn="ctr"/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9F938-C05D-E1DC-F3F0-E63BE0C5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984250"/>
            <a:ext cx="57277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B324-437E-6001-76B9-FBC0143D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4B3086-F547-D79D-B0D0-A62678E8746D}"/>
              </a:ext>
            </a:extLst>
          </p:cNvPr>
          <p:cNvSpPr txBox="1"/>
          <p:nvPr/>
        </p:nvSpPr>
        <p:spPr>
          <a:xfrm>
            <a:off x="1146530" y="-61424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/>
              <a:t>С</a:t>
            </a:r>
            <a:r>
              <a:rPr lang="en-US" sz="4400"/>
              <a:t>SS</a:t>
            </a:r>
            <a:r>
              <a:rPr lang="uk-UA" sz="4400"/>
              <a:t> селектори</a:t>
            </a:r>
            <a:endParaRPr lang="en-US" sz="4400"/>
          </a:p>
          <a:p>
            <a:pPr algn="ctr"/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E0B85-61F4-1852-6838-5CAC9C1F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93" y="616226"/>
            <a:ext cx="4895932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2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FF6FE-84A2-E62C-0001-4A5FAC04C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8B2747-54C3-67D6-71DA-D247E456FB70}"/>
              </a:ext>
            </a:extLst>
          </p:cNvPr>
          <p:cNvSpPr txBox="1"/>
          <p:nvPr/>
        </p:nvSpPr>
        <p:spPr>
          <a:xfrm>
            <a:off x="1146530" y="-61424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С</a:t>
            </a:r>
            <a:r>
              <a:rPr lang="en-US" sz="4400" dirty="0"/>
              <a:t>SS</a:t>
            </a:r>
            <a:r>
              <a:rPr lang="uk-UA" sz="4400" dirty="0"/>
              <a:t> селектори (Псевдо класи)</a:t>
            </a:r>
            <a:endParaRPr lang="en-US" sz="4400" dirty="0"/>
          </a:p>
          <a:p>
            <a:pPr algn="ctr"/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7C8EA3-0110-F9AE-514C-0869EBF1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960507"/>
            <a:ext cx="62484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7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13101-EDFF-F8E2-B4B4-845BABB4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D9208-2DE8-B144-6FAC-F29937A92DE7}"/>
              </a:ext>
            </a:extLst>
          </p:cNvPr>
          <p:cNvSpPr txBox="1"/>
          <p:nvPr/>
        </p:nvSpPr>
        <p:spPr>
          <a:xfrm>
            <a:off x="1146530" y="-61424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С</a:t>
            </a:r>
            <a:r>
              <a:rPr lang="en-US" sz="4400" dirty="0"/>
              <a:t>SS</a:t>
            </a:r>
            <a:r>
              <a:rPr lang="uk-UA" sz="4400" dirty="0"/>
              <a:t> селектори</a:t>
            </a:r>
            <a:r>
              <a:rPr lang="en-US" sz="4400" dirty="0"/>
              <a:t> (</a:t>
            </a:r>
            <a:r>
              <a:rPr lang="uk-UA" sz="4400" dirty="0"/>
              <a:t>Псевдо Елементи</a:t>
            </a:r>
            <a:r>
              <a:rPr lang="en-US" sz="4400" dirty="0"/>
              <a:t>)</a:t>
            </a:r>
          </a:p>
          <a:p>
            <a:pPr algn="ctr"/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F6721-0352-6642-4DAB-17D186B1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0" y="1123950"/>
            <a:ext cx="6159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7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3850-2664-1211-3DA5-B84BFE372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4BF99-1DDE-AE2F-F0D5-28C73F013542}"/>
              </a:ext>
            </a:extLst>
          </p:cNvPr>
          <p:cNvSpPr txBox="1"/>
          <p:nvPr/>
        </p:nvSpPr>
        <p:spPr>
          <a:xfrm>
            <a:off x="1156469" y="-61424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Завдання</a:t>
            </a:r>
            <a:r>
              <a:rPr lang="en-US" sz="4400" dirty="0"/>
              <a:t> 1</a:t>
            </a:r>
          </a:p>
          <a:p>
            <a:pPr algn="ctr"/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B83FB-763C-8FF5-7468-7BFA9FC4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1320800"/>
            <a:ext cx="68834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1A03E-2B34-8D30-E43B-02ADCA542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34573-D6F9-8334-F549-0B44D1B6DDC5}"/>
              </a:ext>
            </a:extLst>
          </p:cNvPr>
          <p:cNvSpPr txBox="1"/>
          <p:nvPr/>
        </p:nvSpPr>
        <p:spPr>
          <a:xfrm>
            <a:off x="1156469" y="-61424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Завдання</a:t>
            </a:r>
            <a:r>
              <a:rPr lang="en-US" sz="4400" dirty="0"/>
              <a:t> 2</a:t>
            </a:r>
          </a:p>
          <a:p>
            <a:pPr algn="ctr"/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B62AA-7CDC-791F-D76F-C3901708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59" y="875235"/>
            <a:ext cx="68707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A5576-7AD5-2547-3532-3DC0C1E6619A}"/>
              </a:ext>
            </a:extLst>
          </p:cNvPr>
          <p:cNvSpPr txBox="1"/>
          <p:nvPr/>
        </p:nvSpPr>
        <p:spPr>
          <a:xfrm>
            <a:off x="1853234" y="2039729"/>
            <a:ext cx="78029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800" dirty="0"/>
              <a:t>Без псевдо елементів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800" dirty="0"/>
              <a:t>З псевдо елементами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2D5E1-D764-8009-326D-E9DF72F3FEA4}"/>
              </a:ext>
            </a:extLst>
          </p:cNvPr>
          <p:cNvSpPr txBox="1"/>
          <p:nvPr/>
        </p:nvSpPr>
        <p:spPr>
          <a:xfrm>
            <a:off x="238540" y="3878051"/>
            <a:ext cx="11953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Завдання</a:t>
            </a:r>
            <a:r>
              <a:rPr lang="en-US" sz="4400" dirty="0"/>
              <a:t> 2</a:t>
            </a:r>
            <a:r>
              <a:rPr lang="uk-UA" sz="4400" dirty="0"/>
              <a:t> (При наведенні – текст збільшується)</a:t>
            </a:r>
            <a:endParaRPr lang="en-US" sz="4400" dirty="0"/>
          </a:p>
          <a:p>
            <a:pPr algn="ctr"/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0D672-7A50-7D8A-C9CE-6DCB7F7F8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659" y="4789004"/>
            <a:ext cx="6819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08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585</TotalTime>
  <Words>131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Схема</vt:lpstr>
      <vt:lpstr>HTML /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IT-арена </dc:title>
  <dc:creator>VITALII MELNYCHUK</dc:creator>
  <cp:lastModifiedBy>Melnychuk, Vitalii -ND</cp:lastModifiedBy>
  <cp:revision>16</cp:revision>
  <dcterms:created xsi:type="dcterms:W3CDTF">2022-11-27T14:43:03Z</dcterms:created>
  <dcterms:modified xsi:type="dcterms:W3CDTF">2024-10-01T18:29:45Z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62e0584-010f-4004-8a6a-d5c118c8b4bd_Enabled">
    <vt:lpwstr>true</vt:lpwstr>
  </property>
  <property fmtid="{D5CDD505-2E9C-101B-9397-08002B2CF9AE}" pid="3" name="MSIP_Label_c62e0584-010f-4004-8a6a-d5c118c8b4bd_SetDate">
    <vt:lpwstr>2024-09-24T11:49:22Z</vt:lpwstr>
  </property>
  <property fmtid="{D5CDD505-2E9C-101B-9397-08002B2CF9AE}" pid="4" name="MSIP_Label_c62e0584-010f-4004-8a6a-d5c118c8b4bd_Method">
    <vt:lpwstr>Standard</vt:lpwstr>
  </property>
  <property fmtid="{D5CDD505-2E9C-101B-9397-08002B2CF9AE}" pid="5" name="MSIP_Label_c62e0584-010f-4004-8a6a-d5c118c8b4bd_Name">
    <vt:lpwstr>Internal</vt:lpwstr>
  </property>
  <property fmtid="{D5CDD505-2E9C-101B-9397-08002B2CF9AE}" pid="6" name="MSIP_Label_c62e0584-010f-4004-8a6a-d5c118c8b4bd_SiteId">
    <vt:lpwstr>56b731a8-a2ac-4c32-bf6b-616810e913c6</vt:lpwstr>
  </property>
  <property fmtid="{D5CDD505-2E9C-101B-9397-08002B2CF9AE}" pid="7" name="MSIP_Label_c62e0584-010f-4004-8a6a-d5c118c8b4bd_ActionId">
    <vt:lpwstr>3159501c-d3ff-4187-b00b-9e64a418954e</vt:lpwstr>
  </property>
  <property fmtid="{D5CDD505-2E9C-101B-9397-08002B2CF9AE}" pid="8" name="MSIP_Label_c62e0584-010f-4004-8a6a-d5c118c8b4bd_ContentBits">
    <vt:lpwstr>0</vt:lpwstr>
  </property>
</Properties>
</file>