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174264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6BE9D2-5988-4FDE-B3C1-C3C4CF16E40C}"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64131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38296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8FDC4-E04F-4C37-A5E8-79A3DE8954B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5012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3874837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6BE9D2-5988-4FDE-B3C1-C3C4CF16E40C}" type="datetimeFigureOut">
              <a:rPr lang="en-US" smtClean="0"/>
              <a:t>11/30/2020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2655186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6BE9D2-5988-4FDE-B3C1-C3C4CF16E40C}" type="datetimeFigureOut">
              <a:rPr lang="en-US" smtClean="0"/>
              <a:t>11/30/2020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1534021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3896977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362493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159832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121143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6BE9D2-5988-4FDE-B3C1-C3C4CF16E40C}"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74919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6BE9D2-5988-4FDE-B3C1-C3C4CF16E40C}"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141049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155092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169195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6BE9D2-5988-4FDE-B3C1-C3C4CF16E40C}" type="datetimeFigureOut">
              <a:rPr lang="en-US" smtClean="0"/>
              <a:t>11/30/2020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167199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6BE9D2-5988-4FDE-B3C1-C3C4CF16E40C}"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8FDC4-E04F-4C37-A5E8-79A3DE8954B3}" type="slidenum">
              <a:rPr lang="en-US" smtClean="0"/>
              <a:t>‹#›</a:t>
            </a:fld>
            <a:endParaRPr lang="en-US"/>
          </a:p>
        </p:txBody>
      </p:sp>
    </p:spTree>
    <p:extLst>
      <p:ext uri="{BB962C8B-B14F-4D97-AF65-F5344CB8AC3E}">
        <p14:creationId xmlns:p14="http://schemas.microsoft.com/office/powerpoint/2010/main" val="221566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6BE9D2-5988-4FDE-B3C1-C3C4CF16E40C}" type="datetimeFigureOut">
              <a:rPr lang="en-US" smtClean="0"/>
              <a:t>11/30/2020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B8FDC4-E04F-4C37-A5E8-79A3DE8954B3}" type="slidenum">
              <a:rPr lang="en-US" smtClean="0"/>
              <a:t>‹#›</a:t>
            </a:fld>
            <a:endParaRPr lang="en-US"/>
          </a:p>
        </p:txBody>
      </p:sp>
    </p:spTree>
    <p:extLst>
      <p:ext uri="{BB962C8B-B14F-4D97-AF65-F5344CB8AC3E}">
        <p14:creationId xmlns:p14="http://schemas.microsoft.com/office/powerpoint/2010/main" val="247455780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C8D60E-0C3B-4E22-B4CE-D3B0B2993E7E}"/>
              </a:ext>
            </a:extLst>
          </p:cNvPr>
          <p:cNvSpPr>
            <a:spLocks noGrp="1"/>
          </p:cNvSpPr>
          <p:nvPr>
            <p:ph type="subTitle" idx="1"/>
          </p:nvPr>
        </p:nvSpPr>
        <p:spPr>
          <a:xfrm>
            <a:off x="890649" y="201880"/>
            <a:ext cx="10474037" cy="6436425"/>
          </a:xfrm>
        </p:spPr>
        <p:txBody>
          <a:bodyPr>
            <a:normAutofit/>
          </a:bodyPr>
          <a:lstStyle/>
          <a:p>
            <a:pPr algn="l"/>
            <a:r>
              <a:rPr lang="en-US" sz="4400" b="1" dirty="0">
                <a:latin typeface="Arial" panose="020B0604020202020204" pitchFamily="34" charset="0"/>
                <a:cs typeface="Arial" panose="020B0604020202020204" pitchFamily="34" charset="0"/>
              </a:rPr>
              <a:t>MAPD712 – Web Technologies Mobile Platforms</a:t>
            </a:r>
          </a:p>
          <a:p>
            <a:pPr algn="l"/>
            <a:endParaRPr lang="en-US" sz="4400" b="1" dirty="0">
              <a:latin typeface="Arial" panose="020B0604020202020204" pitchFamily="34" charset="0"/>
              <a:cs typeface="Arial" panose="020B0604020202020204" pitchFamily="34" charset="0"/>
            </a:endParaRPr>
          </a:p>
          <a:p>
            <a:pPr algn="l"/>
            <a:r>
              <a:rPr lang="en-US" sz="4400" b="1" dirty="0">
                <a:latin typeface="Arial" panose="020B0604020202020204" pitchFamily="34" charset="0"/>
                <a:cs typeface="Arial" panose="020B0604020202020204" pitchFamily="34" charset="0"/>
              </a:rPr>
              <a:t>Final Presentation</a:t>
            </a:r>
          </a:p>
          <a:p>
            <a:pPr algn="l"/>
            <a:endParaRPr lang="en-US" sz="4400" b="1" dirty="0">
              <a:latin typeface="Arial" panose="020B0604020202020204" pitchFamily="34" charset="0"/>
              <a:cs typeface="Arial" panose="020B0604020202020204" pitchFamily="34" charset="0"/>
            </a:endParaRPr>
          </a:p>
          <a:p>
            <a:pPr algn="l"/>
            <a:r>
              <a:rPr lang="en-US" sz="4400" b="1" dirty="0">
                <a:latin typeface="Arial" panose="020B0604020202020204" pitchFamily="34" charset="0"/>
                <a:cs typeface="Arial" panose="020B0604020202020204" pitchFamily="34" charset="0"/>
              </a:rPr>
              <a:t>Group9</a:t>
            </a:r>
          </a:p>
          <a:p>
            <a:pPr algn="l"/>
            <a:r>
              <a:rPr lang="en-US" sz="4400" b="1" dirty="0">
                <a:latin typeface="Arial" panose="020B0604020202020204" pitchFamily="34" charset="0"/>
                <a:cs typeface="Arial" panose="020B0604020202020204" pitchFamily="34" charset="0"/>
              </a:rPr>
              <a:t>Vitalii Pielievin – 300885108</a:t>
            </a:r>
          </a:p>
          <a:p>
            <a:pPr algn="l"/>
            <a:r>
              <a:rPr lang="en-US" sz="4400" b="1" dirty="0">
                <a:latin typeface="Arial" panose="020B0604020202020204" pitchFamily="34" charset="0"/>
                <a:cs typeface="Arial" panose="020B0604020202020204" pitchFamily="34" charset="0"/>
              </a:rPr>
              <a:t>Dmytro </a:t>
            </a:r>
            <a:r>
              <a:rPr lang="en-US" sz="4400" b="1" dirty="0" err="1">
                <a:latin typeface="Arial" panose="020B0604020202020204" pitchFamily="34" charset="0"/>
                <a:cs typeface="Arial" panose="020B0604020202020204" pitchFamily="34" charset="0"/>
              </a:rPr>
              <a:t>Andriichuk</a:t>
            </a:r>
            <a:r>
              <a:rPr lang="en-US" sz="4400" b="1" dirty="0">
                <a:latin typeface="Arial" panose="020B0604020202020204" pitchFamily="34" charset="0"/>
                <a:cs typeface="Arial" panose="020B0604020202020204" pitchFamily="34" charset="0"/>
              </a:rPr>
              <a:t> – 301132978</a:t>
            </a:r>
            <a:endParaRPr lang="ru-RU"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408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2C8D60E-0C3B-4E22-B4CE-D3B0B2993E7E}"/>
              </a:ext>
            </a:extLst>
          </p:cNvPr>
          <p:cNvSpPr>
            <a:spLocks noGrp="1"/>
          </p:cNvSpPr>
          <p:nvPr>
            <p:ph type="subTitle" idx="1"/>
          </p:nvPr>
        </p:nvSpPr>
        <p:spPr>
          <a:xfrm>
            <a:off x="4872012" y="4777380"/>
            <a:ext cx="5222326" cy="861420"/>
          </a:xfrm>
        </p:spPr>
        <p:txBody>
          <a:bodyPr>
            <a:normAutofit/>
          </a:bodyPr>
          <a:lstStyle/>
          <a:p>
            <a:r>
              <a:rPr lang="ru-RU" b="1">
                <a:solidFill>
                  <a:schemeClr val="tx2">
                    <a:lumMod val="40000"/>
                    <a:lumOff val="60000"/>
                  </a:schemeClr>
                </a:solidFill>
                <a:latin typeface="Arial" panose="020B0604020202020204" pitchFamily="34" charset="0"/>
                <a:cs typeface="Arial" panose="020B0604020202020204" pitchFamily="34" charset="0"/>
              </a:rPr>
              <a:t>                 </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9BA9587B-4CFC-4541-ADF6-3599E8918F35}"/>
              </a:ext>
            </a:extLst>
          </p:cNvPr>
          <p:cNvPicPr>
            <a:picLocks noChangeAspect="1"/>
          </p:cNvPicPr>
          <p:nvPr/>
        </p:nvPicPr>
        <p:blipFill rotWithShape="1">
          <a:blip r:embed="rId3">
            <a:extLst>
              <a:ext uri="{28A0092B-C50C-407E-A947-70E740481C1C}">
                <a14:useLocalDpi xmlns:a14="http://schemas.microsoft.com/office/drawing/2010/main" val="0"/>
              </a:ext>
            </a:extLst>
          </a:blip>
          <a:srcRect l="17958" r="9427"/>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0A39E884-DE78-4A3D-87B8-69849B16E796}"/>
              </a:ext>
            </a:extLst>
          </p:cNvPr>
          <p:cNvSpPr txBox="1"/>
          <p:nvPr/>
        </p:nvSpPr>
        <p:spPr>
          <a:xfrm>
            <a:off x="4822911" y="1499348"/>
            <a:ext cx="6428448" cy="5078313"/>
          </a:xfrm>
          <a:prstGeom prst="rect">
            <a:avLst/>
          </a:prstGeom>
          <a:noFill/>
        </p:spPr>
        <p:txBody>
          <a:bodyPr wrap="square" rtlCol="0">
            <a:spAutoFit/>
          </a:bodyPr>
          <a:lstStyle/>
          <a:p>
            <a:r>
              <a:rPr kumimoji="0" lang="en-US" sz="3600" b="1" i="0" u="none" strike="noStrike" kern="1200" cap="all" spc="0" normalizeH="0" baseline="0" noProof="0" dirty="0" err="1">
                <a:ln>
                  <a:noFill/>
                </a:ln>
                <a:solidFill>
                  <a:srgbClr val="1E5155">
                    <a:lumMod val="40000"/>
                    <a:lumOff val="60000"/>
                  </a:srgbClr>
                </a:solidFill>
                <a:effectLst/>
                <a:uLnTx/>
                <a:uFillTx/>
                <a:latin typeface="Arial" panose="020B0604020202020204" pitchFamily="34" charset="0"/>
                <a:ea typeface="+mj-ea"/>
                <a:cs typeface="Arial" panose="020B0604020202020204" pitchFamily="34" charset="0"/>
              </a:rPr>
              <a:t>MediCube</a:t>
            </a:r>
            <a:r>
              <a:rPr kumimoji="0" lang="en-US" sz="3600" b="1" i="0" u="none" strike="noStrike" kern="1200" cap="all" spc="0" normalizeH="0" baseline="0" noProof="0" dirty="0">
                <a:ln>
                  <a:noFill/>
                </a:ln>
                <a:solidFill>
                  <a:srgbClr val="1E5155">
                    <a:lumMod val="40000"/>
                    <a:lumOff val="60000"/>
                  </a:srgbClr>
                </a:solidFill>
                <a:effectLst/>
                <a:uLnTx/>
                <a:uFillTx/>
                <a:latin typeface="Arial" panose="020B0604020202020204" pitchFamily="34" charset="0"/>
                <a:ea typeface="+mj-ea"/>
                <a:cs typeface="Arial" panose="020B0604020202020204" pitchFamily="34" charset="0"/>
              </a:rPr>
              <a:t> is an application for the health care providers, which incorporates Patient Clinical Data management. To be used by doctors and nurses in hospitals around the country.</a:t>
            </a:r>
            <a:endParaRPr lang="en-US" sz="3600" dirty="0"/>
          </a:p>
        </p:txBody>
      </p:sp>
    </p:spTree>
    <p:extLst>
      <p:ext uri="{BB962C8B-B14F-4D97-AF65-F5344CB8AC3E}">
        <p14:creationId xmlns:p14="http://schemas.microsoft.com/office/powerpoint/2010/main" val="363019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C8D60E-0C3B-4E22-B4CE-D3B0B2993E7E}"/>
              </a:ext>
            </a:extLst>
          </p:cNvPr>
          <p:cNvSpPr>
            <a:spLocks noGrp="1"/>
          </p:cNvSpPr>
          <p:nvPr>
            <p:ph type="subTitle" idx="1"/>
          </p:nvPr>
        </p:nvSpPr>
        <p:spPr>
          <a:xfrm>
            <a:off x="890649" y="1282535"/>
            <a:ext cx="10474037" cy="5355770"/>
          </a:xfrm>
        </p:spPr>
        <p:txBody>
          <a:bodyPr>
            <a:normAutofit lnSpcReduction="10000"/>
          </a:bodyPr>
          <a:lstStyle/>
          <a:p>
            <a:pPr marL="571500" indent="-571500" algn="l">
              <a:buFont typeface="Wingdings" panose="05000000000000000000" pitchFamily="2" charset="2"/>
              <a:buChar char="v"/>
            </a:pPr>
            <a:r>
              <a:rPr lang="en-US" sz="3600" b="1" dirty="0">
                <a:latin typeface="Arial" panose="020B0604020202020204" pitchFamily="34" charset="0"/>
                <a:cs typeface="Arial" panose="020B0604020202020204" pitchFamily="34" charset="0"/>
              </a:rPr>
              <a:t>Our main idea of this application is to create a platform that would provide secure and verified health data. Medical staff will do data entry processes, like adding patients, verify if they need immediate medical attention and monitoring their health via measurements of their vital functions, etc.</a:t>
            </a:r>
            <a:endParaRPr lang="ru-RU"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614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579D-356E-41CA-85CB-ADA0B6BB0693}"/>
              </a:ext>
            </a:extLst>
          </p:cNvPr>
          <p:cNvSpPr>
            <a:spLocks noGrp="1"/>
          </p:cNvSpPr>
          <p:nvPr>
            <p:ph type="title"/>
          </p:nvPr>
        </p:nvSpPr>
        <p:spPr>
          <a:xfrm>
            <a:off x="1245814" y="2263704"/>
            <a:ext cx="9404723" cy="3394888"/>
          </a:xfrm>
        </p:spPr>
        <p:txBody>
          <a:bodyPr/>
          <a:lstStyle/>
          <a:p>
            <a:r>
              <a:rPr kumimoji="0" lang="en-US" sz="3600" b="1" i="1" u="none" strike="noStrike" kern="1200" cap="all" spc="0" normalizeH="0" baseline="0" noProof="0" dirty="0">
                <a:ln>
                  <a:noFill/>
                </a:ln>
                <a:solidFill>
                  <a:srgbClr val="1E5155">
                    <a:lumMod val="40000"/>
                    <a:lumOff val="60000"/>
                  </a:srgbClr>
                </a:solidFill>
                <a:effectLst/>
                <a:uLnTx/>
                <a:uFillTx/>
                <a:latin typeface="Arial" panose="020B0604020202020204" pitchFamily="34" charset="0"/>
                <a:ea typeface="+mj-ea"/>
                <a:cs typeface="Arial" panose="020B0604020202020204" pitchFamily="34" charset="0"/>
              </a:rPr>
              <a:t>Now WE would showcase our implementation as android and iOS apps </a:t>
            </a:r>
            <a:endParaRPr lang="en-US" b="1" i="1" dirty="0"/>
          </a:p>
        </p:txBody>
      </p:sp>
    </p:spTree>
    <p:extLst>
      <p:ext uri="{BB962C8B-B14F-4D97-AF65-F5344CB8AC3E}">
        <p14:creationId xmlns:p14="http://schemas.microsoft.com/office/powerpoint/2010/main" val="38632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579D-356E-41CA-85CB-ADA0B6BB0693}"/>
              </a:ext>
            </a:extLst>
          </p:cNvPr>
          <p:cNvSpPr>
            <a:spLocks noGrp="1"/>
          </p:cNvSpPr>
          <p:nvPr>
            <p:ph type="title"/>
          </p:nvPr>
        </p:nvSpPr>
        <p:spPr>
          <a:xfrm>
            <a:off x="1186438" y="1640248"/>
            <a:ext cx="9404723" cy="4968370"/>
          </a:xfrm>
        </p:spPr>
        <p:txBody>
          <a:bodyPr/>
          <a:lstStyle/>
          <a:p>
            <a:pPr algn="ctr"/>
            <a:r>
              <a:rPr lang="en-US" sz="6000" b="1" i="1" cap="all" dirty="0">
                <a:solidFill>
                  <a:srgbClr val="1E5155">
                    <a:lumMod val="40000"/>
                    <a:lumOff val="60000"/>
                  </a:srgbClr>
                </a:solidFill>
                <a:latin typeface="Arial" panose="020B0604020202020204" pitchFamily="34" charset="0"/>
                <a:cs typeface="Arial" panose="020B0604020202020204" pitchFamily="34" charset="0"/>
              </a:rPr>
              <a:t>Thank you </a:t>
            </a:r>
            <a:br>
              <a:rPr lang="en-US" sz="6000" b="1" i="1" cap="all" dirty="0">
                <a:solidFill>
                  <a:srgbClr val="1E5155">
                    <a:lumMod val="40000"/>
                    <a:lumOff val="60000"/>
                  </a:srgbClr>
                </a:solidFill>
                <a:latin typeface="Arial" panose="020B0604020202020204" pitchFamily="34" charset="0"/>
                <a:cs typeface="Arial" panose="020B0604020202020204" pitchFamily="34" charset="0"/>
              </a:rPr>
            </a:br>
            <a:r>
              <a:rPr lang="en-US" sz="6000" b="1" i="1" cap="all" dirty="0">
                <a:solidFill>
                  <a:srgbClr val="1E5155">
                    <a:lumMod val="40000"/>
                    <a:lumOff val="60000"/>
                  </a:srgbClr>
                </a:solidFill>
                <a:latin typeface="Arial" panose="020B0604020202020204" pitchFamily="34" charset="0"/>
                <a:cs typeface="Arial" panose="020B0604020202020204" pitchFamily="34" charset="0"/>
              </a:rPr>
              <a:t>For your attention</a:t>
            </a:r>
            <a:br>
              <a:rPr lang="en-US" sz="6000" b="1" i="1" cap="all" dirty="0">
                <a:solidFill>
                  <a:srgbClr val="1E5155">
                    <a:lumMod val="40000"/>
                    <a:lumOff val="60000"/>
                  </a:srgbClr>
                </a:solidFill>
                <a:latin typeface="Arial" panose="020B0604020202020204" pitchFamily="34" charset="0"/>
                <a:cs typeface="Arial" panose="020B0604020202020204" pitchFamily="34" charset="0"/>
              </a:rPr>
            </a:br>
            <a:br>
              <a:rPr lang="en-US" sz="6000" b="1" i="1" cap="all" dirty="0">
                <a:solidFill>
                  <a:srgbClr val="1E5155">
                    <a:lumMod val="40000"/>
                    <a:lumOff val="60000"/>
                  </a:srgbClr>
                </a:solidFill>
                <a:latin typeface="Arial" panose="020B0604020202020204" pitchFamily="34" charset="0"/>
                <a:cs typeface="Arial" panose="020B0604020202020204" pitchFamily="34" charset="0"/>
              </a:rPr>
            </a:br>
            <a:br>
              <a:rPr lang="en-US" sz="6000" b="1" i="1" cap="all" dirty="0">
                <a:solidFill>
                  <a:srgbClr val="1E5155">
                    <a:lumMod val="40000"/>
                    <a:lumOff val="60000"/>
                  </a:srgbClr>
                </a:solidFill>
                <a:latin typeface="Arial" panose="020B0604020202020204" pitchFamily="34" charset="0"/>
                <a:cs typeface="Arial" panose="020B0604020202020204" pitchFamily="34" charset="0"/>
              </a:rPr>
            </a:br>
            <a:br>
              <a:rPr lang="en-US" sz="2000" b="1" i="1" cap="all" dirty="0">
                <a:solidFill>
                  <a:srgbClr val="1E5155">
                    <a:lumMod val="40000"/>
                    <a:lumOff val="60000"/>
                  </a:srgbClr>
                </a:solidFill>
                <a:latin typeface="Arial" panose="020B0604020202020204" pitchFamily="34" charset="0"/>
                <a:cs typeface="Arial" panose="020B0604020202020204" pitchFamily="34" charset="0"/>
              </a:rPr>
            </a:br>
            <a:r>
              <a:rPr lang="en-US" sz="2000" b="1" i="1" cap="all" dirty="0">
                <a:solidFill>
                  <a:srgbClr val="1E5155">
                    <a:lumMod val="40000"/>
                    <a:lumOff val="60000"/>
                  </a:srgbClr>
                </a:solidFill>
                <a:latin typeface="Arial" panose="020B0604020202020204" pitchFamily="34" charset="0"/>
                <a:cs typeface="Arial" panose="020B0604020202020204" pitchFamily="34" charset="0"/>
              </a:rPr>
              <a:t>~~group 9</a:t>
            </a:r>
            <a:endParaRPr lang="en-US" sz="2000" b="1" i="1" dirty="0"/>
          </a:p>
        </p:txBody>
      </p:sp>
    </p:spTree>
    <p:extLst>
      <p:ext uri="{BB962C8B-B14F-4D97-AF65-F5344CB8AC3E}">
        <p14:creationId xmlns:p14="http://schemas.microsoft.com/office/powerpoint/2010/main" val="1170864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234</TotalTime>
  <Words>124</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Wingdings</vt:lpstr>
      <vt:lpstr>Wingdings 3</vt:lpstr>
      <vt:lpstr>Ion</vt:lpstr>
      <vt:lpstr>PowerPoint Presentation</vt:lpstr>
      <vt:lpstr>PowerPoint Presentation</vt:lpstr>
      <vt:lpstr>PowerPoint Presentation</vt:lpstr>
      <vt:lpstr>Now WE would showcase our implementation as android and iOS apps </vt:lpstr>
      <vt:lpstr>Thank you  For your attention    ~~group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Vitalii Pielievin</dc:creator>
  <cp:lastModifiedBy>Vitalii Pielievin</cp:lastModifiedBy>
  <cp:revision>9</cp:revision>
  <dcterms:created xsi:type="dcterms:W3CDTF">2020-09-17T13:34:39Z</dcterms:created>
  <dcterms:modified xsi:type="dcterms:W3CDTF">2020-11-30T16:38:46Z</dcterms:modified>
</cp:coreProperties>
</file>