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sldIdLst>
    <p:sldId id="273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0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0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5264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4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28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05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29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575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5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8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32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1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35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35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61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7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32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34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29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14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8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50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21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99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16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3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9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83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2941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9155" y="49830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life cycle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10451" y="5047213"/>
            <a:ext cx="5884344" cy="901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Svyatoslav Dyuhanchuk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97739" y="627370"/>
            <a:ext cx="7499176" cy="718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Report Attributes: Summary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0876" y="2177993"/>
            <a:ext cx="11586950" cy="1735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ct val="75000"/>
              </a:spcBef>
              <a:buFont typeface="Arial"/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ideal summary gives the reader enough information to understand what the problem is.</a:t>
            </a:r>
          </a:p>
          <a:p>
            <a:pPr marL="0" indent="0" algn="just">
              <a:spcBef>
                <a:spcPct val="75000"/>
              </a:spcBef>
              <a:buFont typeface="Arial"/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is a short description of the problem. Summary is important part of the bug’s report. It should include a brief description that is specific enough in order the reader could visualize the failure. </a:t>
            </a:r>
            <a:endParaRPr lang="en-US" sz="230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9028" y="763443"/>
            <a:ext cx="11477768" cy="629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 Report attributes: Description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2219" y="2920238"/>
            <a:ext cx="11586950" cy="1351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Give detailed and clear enough and correct description of a problem. Summary is not an appropriate place for detailed description. Do not rely on the summary only.</a:t>
            </a:r>
          </a:p>
        </p:txBody>
      </p:sp>
    </p:spTree>
    <p:extLst>
      <p:ext uri="{BB962C8B-B14F-4D97-AF65-F5344CB8AC3E}">
        <p14:creationId xmlns:p14="http://schemas.microsoft.com/office/powerpoint/2010/main" val="27691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5128" y="587121"/>
            <a:ext cx="11477768" cy="629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 Report attributes: Description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6728" y="2442949"/>
            <a:ext cx="11477768" cy="1351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detailed and clear enough and correct description of a problem. Summary is not an appropriate place for detailed description. Do not rely on the summary only.</a:t>
            </a:r>
          </a:p>
        </p:txBody>
      </p:sp>
    </p:spTree>
    <p:extLst>
      <p:ext uri="{BB962C8B-B14F-4D97-AF65-F5344CB8AC3E}">
        <p14:creationId xmlns:p14="http://schemas.microsoft.com/office/powerpoint/2010/main" val="259120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32848" y="376670"/>
            <a:ext cx="7499176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Report attributes: Priority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9433" y="2579688"/>
            <a:ext cx="11546006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Priority tells us how soon it is desired to have a bug fixed. Priority can be assigned by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Development Team Lead, Project Manager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Customer.</a:t>
            </a:r>
          </a:p>
          <a:p>
            <a:pPr marL="0" indent="0">
              <a:buFont typeface="Arial"/>
              <a:buNone/>
              <a:defRPr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Possible values are: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High. “Fix it ASAP, I cannot live with this"</a:t>
            </a:r>
            <a:b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Medium. “Please, correct this till the end of the phase“</a:t>
            </a:r>
          </a:p>
          <a:p>
            <a:pPr>
              <a:buFont typeface="Arial" pitchFamily="34" charset="0"/>
              <a:buChar char="•"/>
              <a:defRPr/>
            </a:pPr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Low. "It would be nice to have this fixed if"</a:t>
            </a:r>
            <a:r>
              <a:rPr lang="en-GB" sz="20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Char char="•"/>
              <a:defRPr/>
            </a:pPr>
            <a:endParaRPr lang="en-GB" sz="2000" dirty="0" smtClean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Verdana" pitchFamily="34" charset="0"/>
              <a:buChar char="•"/>
              <a:defRPr/>
            </a:pPr>
            <a:endParaRPr lang="en-GB" sz="200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3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60166" y="474259"/>
            <a:ext cx="7499176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Report attributes: Severity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5660" y="2621859"/>
            <a:ext cx="11750722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Severity tells us how bad the defect is.  It defines the seriousness of the bug or its consequence. It’s assigned by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Tester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Arial"/>
              <a:buNone/>
              <a:defRPr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  <a:defRPr/>
            </a:pPr>
            <a:r>
              <a:rPr lang="en-GB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Critical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This should be reserved for the most catastrophic problems only, e.g. a component, module or area crashes or not accessible.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  <a:defRPr/>
            </a:pPr>
            <a:r>
              <a:rPr lang="en-GB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Data loss, crash of the major functionality. 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  <a:defRPr/>
            </a:pPr>
            <a:r>
              <a:rPr lang="en-GB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Medium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problem that effects a more isolated piece of functionality.</a:t>
            </a:r>
          </a:p>
          <a:p>
            <a:pPr algn="just">
              <a:spcBef>
                <a:spcPct val="30000"/>
              </a:spcBef>
              <a:buFont typeface="Arial" pitchFamily="34" charset="0"/>
              <a:buChar char="•"/>
              <a:defRPr/>
            </a:pPr>
            <a:r>
              <a:rPr lang="en-GB" sz="2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Minor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A cosmetic problem, minor errors in layout/formatting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>
              <a:solidFill>
                <a:srgbClr val="33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2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adesblog.com/images/post_slu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27" y="2513354"/>
            <a:ext cx="58578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44056" y="466769"/>
            <a:ext cx="9009743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 Report attributes: Attachments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6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74094" y="1880399"/>
            <a:ext cx="11353799" cy="3947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PrtScr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(Alt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PrtScr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Lightshot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Aviary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Clip2Net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Faststone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Capture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Greenshot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KingKong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Capture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ScreenDash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Screenpresso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5100" y="610250"/>
            <a:ext cx="10658902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Report attributes: Attachments</a:t>
            </a:r>
            <a:endParaRPr lang="ru-RU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3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6" y="347220"/>
            <a:ext cx="11174762" cy="55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6854" y="441325"/>
            <a:ext cx="7956376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Bug?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35342" y="2729552"/>
            <a:ext cx="7956376" cy="3269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defect is non-conformance to requirements or functional specification.</a:t>
            </a:r>
          </a:p>
          <a:p>
            <a:pPr>
              <a:spcBef>
                <a:spcPct val="50000"/>
              </a:spcBef>
              <a:spcAft>
                <a:spcPct val="5000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bug can be result of incorrect environment, configuration or data.</a:t>
            </a:r>
          </a:p>
          <a:p>
            <a:pPr>
              <a:spcBef>
                <a:spcPct val="50000"/>
              </a:spcBef>
              <a:spcAft>
                <a:spcPct val="50000"/>
              </a:spcAft>
              <a:buFont typeface="Arial" pitchFamily="34" charset="0"/>
              <a:buChar char="•"/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78302" y="645282"/>
            <a:ext cx="7725529" cy="779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Defect Report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62879" y="2663003"/>
            <a:ext cx="7725529" cy="808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80000"/>
              </a:lnSpc>
              <a:buFont typeface="Arial"/>
              <a:buNone/>
              <a:defRPr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aim is to defect report describing the problems that most clearly that developers can easily reproduce the defect and correct it.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447455" y="3682042"/>
            <a:ext cx="7956376" cy="995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Tracking Systems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879" y="4862144"/>
            <a:ext cx="7956376" cy="116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 typeface="Wingdings 3" charset="2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Bug tracking system is a software application that is designed to help quality assurance and developers to keep track of reported software bugs in their work.</a:t>
            </a:r>
          </a:p>
          <a:p>
            <a:pPr marL="0" indent="0" algn="just">
              <a:spcBef>
                <a:spcPct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067253" y="22311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Tracking Systems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141144" y="248602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Bugzilla</a:t>
            </a:r>
            <a:endParaRPr lang="uk-UA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JIRA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Mantis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HP ALM/ Quality Center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FogBugz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IBM Rational ClearQuest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Lighthouse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Zoho bug tracker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The Bug Genie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BugHost</a:t>
            </a:r>
          </a:p>
          <a:p>
            <a:pPr marL="82296" indent="0">
              <a:buFont typeface="Arial"/>
              <a:buNone/>
            </a:pP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7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Святослав\Desktop\system-work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36" y="2034993"/>
            <a:ext cx="4622800" cy="395736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6053" y="503351"/>
            <a:ext cx="462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 Bug Lifecycle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96" y="1673"/>
            <a:ext cx="12195296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97" y="0"/>
            <a:ext cx="1219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97" y="0"/>
            <a:ext cx="1219529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96" y="0"/>
            <a:ext cx="12195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http://i.imgur.com/MW03t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" y="221674"/>
            <a:ext cx="12180802" cy="59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03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442</Words>
  <Application>Microsoft Office PowerPoint</Application>
  <PresentationFormat>Widescreen</PresentationFormat>
  <Paragraphs>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Verdana</vt:lpstr>
      <vt:lpstr>Wingdings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Svyatoslav Dyuhanchuk</cp:lastModifiedBy>
  <cp:revision>6</cp:revision>
  <dcterms:modified xsi:type="dcterms:W3CDTF">2020-01-14T14:18:11Z</dcterms:modified>
</cp:coreProperties>
</file>