
<file path=[Content_Types].xml><?xml version="1.0" encoding="utf-8"?>
<Types xmlns="http://schemas.openxmlformats.org/package/2006/content-types">
  <Default Extension="png" ContentType="image/png"/>
  <Default Extension="webp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embeddedFontLst>
    <p:embeddedFont>
      <p:font typeface="Candara" panose="020E0502030303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7a7b5b0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7a7b5b0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17a7b5b0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17a7b5b0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7a7b5b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7a7b5b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7a7b5b0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7a7b5b0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7a7b5b0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7a7b5b0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7a7b5b0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7a7b5b0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7a7b5b0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17a7b5b0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17a7b5b0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17a7b5b0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7a7b5b0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7a7b5b0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839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4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8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031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9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7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7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3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53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50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2127461" y="378023"/>
            <a:ext cx="8504400" cy="1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Seven Testing Principles</a:t>
            </a:r>
            <a:endParaRPr sz="6000" b="1" i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00" y="314037"/>
            <a:ext cx="11304176" cy="5778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2336801"/>
            <a:ext cx="4876799" cy="3380509"/>
          </a:xfrm>
        </p:spPr>
      </p:pic>
      <p:sp>
        <p:nvSpPr>
          <p:cNvPr id="6" name="TextBox 5"/>
          <p:cNvSpPr txBox="1"/>
          <p:nvPr/>
        </p:nvSpPr>
        <p:spPr>
          <a:xfrm>
            <a:off x="2697760" y="822036"/>
            <a:ext cx="659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 and Quality Assurance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838200" y="1388888"/>
            <a:ext cx="4857676" cy="452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dara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Test Design</a:t>
            </a: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" marR="0" lvl="1" indent="-25400" algn="l" rtl="0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dara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Test Execution</a:t>
            </a: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" marR="0" lvl="1" indent="-25400" algn="l" rtl="0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dara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Analysis and Reporting</a:t>
            </a: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" marR="0" lvl="1" indent="-25400" algn="l" rtl="0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dara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Test  Planning</a:t>
            </a: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" marR="0" lvl="1" indent="-25400" algn="l" rtl="0">
              <a:lnSpc>
                <a:spcPct val="75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2192000" cy="6234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" y="290917"/>
            <a:ext cx="11582400" cy="5578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309"/>
            <a:ext cx="12192000" cy="6153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0" y="73891"/>
            <a:ext cx="11912411" cy="6102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25" y="120074"/>
            <a:ext cx="11136374" cy="605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50" y="249383"/>
            <a:ext cx="11316199" cy="592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" y="341746"/>
            <a:ext cx="11839575" cy="5424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5" y="147782"/>
            <a:ext cx="12038200" cy="6029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17</Words>
  <Application>Microsoft Office PowerPoint</Application>
  <PresentationFormat>Widescreen</PresentationFormat>
  <Paragraphs>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Candara</vt:lpstr>
      <vt:lpstr>Calibri</vt:lpstr>
      <vt:lpstr>Arial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Svyatoslav Dyuhanchuk</cp:lastModifiedBy>
  <cp:revision>2</cp:revision>
  <dcterms:modified xsi:type="dcterms:W3CDTF">2020-01-14T13:47:43Z</dcterms:modified>
</cp:coreProperties>
</file>