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0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798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700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6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036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209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950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952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51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35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1DA45D-174D-4089-8908-0488691A46CE}" type="datetimeFigureOut">
              <a:rPr lang="uk-UA" smtClean="0"/>
              <a:t>15.09.2020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testin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(Application Programming Interface) —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набір готових класів, процедур, функцій, структур і констант, що надаються додатком (бібліотекою, сервісом) для використання в зовнішніх програмних продуктах (Вікіпедія).</a:t>
            </a:r>
          </a:p>
        </p:txBody>
      </p:sp>
    </p:spTree>
    <p:extLst>
      <p:ext uri="{BB962C8B-B14F-4D97-AF65-F5344CB8AC3E}">
        <p14:creationId xmlns:p14="http://schemas.microsoft.com/office/powerpoint/2010/main" val="25339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—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ідеологія побудови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яка розшифровується як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 State Transfer API.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Вона грунтується на наступних принципах, сформульованих її творцем, Роєм Філдінгом</a:t>
            </a:r>
          </a:p>
        </p:txBody>
      </p:sp>
    </p:spTree>
    <p:extLst>
      <p:ext uri="{BB962C8B-B14F-4D97-AF65-F5344CB8AC3E}">
        <p14:creationId xmlns:p14="http://schemas.microsoft.com/office/powerpoint/2010/main" val="348164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відповідей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посилати різні коди у відповідь на запити користувачів. Це можуть бути коди помилок або просто коди, що інформують користувачів про стан сервера. 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відомі коди —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xx: OK Success (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успішна відповідь від серверу),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(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 на стороні клієнта) і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(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 на стороні сервера).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те, які коди повертати в тій чи іншій ситуації, вирішують розробники самих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2002488"/>
            <a:ext cx="10929257" cy="4023360"/>
          </a:xfrm>
        </p:spPr>
        <p:txBody>
          <a:bodyPr/>
          <a:lstStyle/>
          <a:p>
            <a:pPr lvl="1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икористовується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або читання даних. Запити з використанням цього методу можуть тільки отримувати дані.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запрошує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 так само, як і 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без тіла від повіді.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зазвичай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оновлення ресурсу, шляхом заміни даних запиту.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зазвичай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створення нового ресурсу або використовується для відправки сутностей до певного ресурсу. Плюси методу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очевидні: можна передавати необмежені обсяги інформації, причому, ніхто не побачить цю інформацію після того, як ви її відправили (мається на увазі, в рядку браузера). Якщо не помиляюся, таким чином можна передати пароль, реєстраційні дані з форм тощо.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видаляє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дані.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використовується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опису параметрів з’єднання з ресурсом.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використовується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часткової зміни ресурсу.</a:t>
            </a:r>
          </a:p>
        </p:txBody>
      </p:sp>
    </p:spTree>
    <p:extLst>
      <p:ext uri="{BB962C8B-B14F-4D97-AF65-F5344CB8AC3E}">
        <p14:creationId xmlns:p14="http://schemas.microsoft.com/office/powerpoint/2010/main" val="1637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303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REST API testing</vt:lpstr>
      <vt:lpstr>API</vt:lpstr>
      <vt:lpstr>REST API</vt:lpstr>
      <vt:lpstr>HTTP коди відповідей</vt:lpstr>
      <vt:lpstr>Методи HTTP запитів</vt:lpstr>
    </vt:vector>
  </TitlesOfParts>
  <Company>N-IX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testing</dc:title>
  <dc:creator>Svyatoslav Dyuhanchuk</dc:creator>
  <cp:lastModifiedBy>Svyatoslav Dyuhanchuk</cp:lastModifiedBy>
  <cp:revision>2</cp:revision>
  <dcterms:created xsi:type="dcterms:W3CDTF">2020-09-15T20:30:49Z</dcterms:created>
  <dcterms:modified xsi:type="dcterms:W3CDTF">2020-09-15T20:42:53Z</dcterms:modified>
</cp:coreProperties>
</file>