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044FB-0454-4315-83F3-B079E67D3924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6FF8A-FF32-4DE0-878A-4563E1790D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189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712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23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56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1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57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32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99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688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014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66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55E96E-CF96-4C27-BF53-1E0C17298857}" type="datetimeFigureOut">
              <a:rPr lang="uk-UA" smtClean="0"/>
              <a:t>29.02.2020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A8DC92-741A-40D7-B3FF-DC86102B7E2E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857" y="671866"/>
            <a:ext cx="10842172" cy="3220865"/>
          </a:xfrm>
        </p:spPr>
        <p:txBody>
          <a:bodyPr/>
          <a:lstStyle/>
          <a:p>
            <a:r>
              <a:rPr lang="en-US" dirty="0" smtClean="0"/>
              <a:t>Test cases and bug reports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Svyatoslav Dyuhanchuk</a:t>
            </a:r>
            <a:endParaRPr lang="uk-UA" cap="none" dirty="0"/>
          </a:p>
        </p:txBody>
      </p:sp>
    </p:spTree>
    <p:extLst>
      <p:ext uri="{BB962C8B-B14F-4D97-AF65-F5344CB8AC3E}">
        <p14:creationId xmlns:p14="http://schemas.microsoft.com/office/powerpoint/2010/main" val="24752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504318"/>
            <a:ext cx="11216639" cy="854220"/>
          </a:xfrm>
        </p:spPr>
        <p:txBody>
          <a:bodyPr/>
          <a:lstStyle/>
          <a:p>
            <a:pPr algn="ctr"/>
            <a:r>
              <a:rPr lang="en-US" dirty="0" smtClean="0"/>
              <a:t>Difference between Test case and Bug report </a:t>
            </a:r>
            <a:endParaRPr lang="uk-U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055639"/>
              </p:ext>
            </p:extLst>
          </p:nvPr>
        </p:nvGraphicFramePr>
        <p:xfrm>
          <a:off x="1096963" y="1846263"/>
          <a:ext cx="100584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7110588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3001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3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design</a:t>
                      </a:r>
                      <a:r>
                        <a:rPr lang="en-US" baseline="0" dirty="0" smtClean="0"/>
                        <a:t> phase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execution</a:t>
                      </a:r>
                      <a:r>
                        <a:rPr lang="en-US" baseline="0" dirty="0" smtClean="0"/>
                        <a:t> phase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4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management system: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Zephyr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TestRail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Testlink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MS Excel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tracking system: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JIRA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Trello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Bugzilla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TFS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4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</a:t>
                      </a:r>
                      <a:r>
                        <a:rPr lang="en-US" baseline="0" dirty="0" smtClean="0"/>
                        <a:t> what need to test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 what’s the problem</a:t>
                      </a:r>
                      <a:r>
                        <a:rPr lang="en-US" baseline="0" dirty="0" smtClean="0"/>
                        <a:t> and what need to fix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857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1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138559"/>
            <a:ext cx="10058400" cy="723591"/>
          </a:xfrm>
        </p:spPr>
        <p:txBody>
          <a:bodyPr/>
          <a:lstStyle/>
          <a:p>
            <a:pPr algn="ctr"/>
            <a:r>
              <a:rPr lang="en-US" dirty="0" smtClean="0"/>
              <a:t>Attributes test cases and bug reports</a:t>
            </a:r>
            <a:endParaRPr lang="uk-U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74783"/>
              </p:ext>
            </p:extLst>
          </p:nvPr>
        </p:nvGraphicFramePr>
        <p:xfrm>
          <a:off x="535577" y="862150"/>
          <a:ext cx="11059886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02">
                  <a:extLst>
                    <a:ext uri="{9D8B030D-6E8A-4147-A177-3AD203B41FA5}">
                      <a16:colId xmlns:a16="http://schemas.microsoft.com/office/drawing/2014/main" val="934245460"/>
                    </a:ext>
                  </a:extLst>
                </a:gridCol>
                <a:gridCol w="4371151">
                  <a:extLst>
                    <a:ext uri="{9D8B030D-6E8A-4147-A177-3AD203B41FA5}">
                      <a16:colId xmlns:a16="http://schemas.microsoft.com/office/drawing/2014/main" val="3898658742"/>
                    </a:ext>
                  </a:extLst>
                </a:gridCol>
                <a:gridCol w="4302033">
                  <a:extLst>
                    <a:ext uri="{9D8B030D-6E8A-4147-A177-3AD203B41FA5}">
                      <a16:colId xmlns:a16="http://schemas.microsoft.com/office/drawing/2014/main" val="305101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 report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5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description about what</a:t>
                      </a:r>
                      <a:r>
                        <a:rPr lang="en-US" baseline="0" dirty="0" smtClean="0"/>
                        <a:t> need to be tested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description</a:t>
                      </a:r>
                      <a:r>
                        <a:rPr lang="en-US" baseline="0" dirty="0" smtClean="0"/>
                        <a:t> about the issue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do </a:t>
                      </a:r>
                      <a:r>
                        <a:rPr lang="en-US" dirty="0" err="1" smtClean="0"/>
                        <a:t>smth</a:t>
                      </a:r>
                      <a:r>
                        <a:rPr lang="en-US" baseline="0" dirty="0" smtClean="0"/>
                        <a:t> before execute the test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do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err="1" smtClean="0"/>
                        <a:t>smth</a:t>
                      </a:r>
                      <a:r>
                        <a:rPr lang="en-US" baseline="0" dirty="0" smtClean="0"/>
                        <a:t> before the reproduce the issue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33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r>
                        <a:rPr lang="en-US" baseline="0" dirty="0" smtClean="0"/>
                        <a:t>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in which order test cases should be executed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when issue should be fixed: High, Medium, Low</a:t>
                      </a:r>
                      <a:endParaRPr lang="uk-U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94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Severity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how issue impacts the whole application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Environment </a:t>
                      </a:r>
                      <a:endParaRPr lang="uk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Where need to test:</a:t>
                      </a:r>
                      <a:r>
                        <a:rPr lang="en-US" baseline="0" dirty="0" smtClean="0"/>
                        <a:t> version of Windows, browser etc.</a:t>
                      </a:r>
                      <a:endParaRPr lang="uk-U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3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Steps</a:t>
                      </a:r>
                      <a:r>
                        <a:rPr lang="en-US" baseline="0" dirty="0" smtClean="0"/>
                        <a:t> to reproduce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Steps</a:t>
                      </a:r>
                      <a:r>
                        <a:rPr lang="en-US" baseline="0" dirty="0" smtClean="0"/>
                        <a:t> what need to test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Steps how to reproduce this</a:t>
                      </a:r>
                      <a:r>
                        <a:rPr lang="en-US" baseline="0" dirty="0" smtClean="0"/>
                        <a:t> issue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result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Result</a:t>
                      </a:r>
                      <a:r>
                        <a:rPr lang="en-US" baseline="0" dirty="0" smtClean="0"/>
                        <a:t> when test cases is passed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result when program</a:t>
                      </a:r>
                      <a:r>
                        <a:rPr lang="en-US" baseline="0" dirty="0" smtClean="0"/>
                        <a:t> works correctly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5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result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result of working of program at the moment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Attachment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Logs, files, screenshot, video record etc. which help to test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Logs, credentials, screenshot, video record files </a:t>
                      </a:r>
                      <a:r>
                        <a:rPr lang="en-US" dirty="0" err="1" smtClean="0"/>
                        <a:t>etc</a:t>
                      </a:r>
                      <a:r>
                        <a:rPr lang="en-US" dirty="0" smtClean="0"/>
                        <a:t> which help to reproduce the issue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83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589</TotalTime>
  <Words>216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Test cases and bug reports</vt:lpstr>
      <vt:lpstr>Difference between Test case and Bug report </vt:lpstr>
      <vt:lpstr>Attributes test cases and bug reports</vt:lpstr>
    </vt:vector>
  </TitlesOfParts>
  <Company>N-IX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Svyatoslav Dyuhanchuk</dc:creator>
  <cp:lastModifiedBy>Svyatoslav Dyuhanchuk</cp:lastModifiedBy>
  <cp:revision>11</cp:revision>
  <dcterms:created xsi:type="dcterms:W3CDTF">2019-12-19T09:29:47Z</dcterms:created>
  <dcterms:modified xsi:type="dcterms:W3CDTF">2020-02-29T17:46:19Z</dcterms:modified>
</cp:coreProperties>
</file>