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1"/>
  </p:notesMasterIdLst>
  <p:sldIdLst>
    <p:sldId id="258" r:id="rId2"/>
    <p:sldId id="265" r:id="rId3"/>
    <p:sldId id="266" r:id="rId4"/>
    <p:sldId id="267" r:id="rId5"/>
    <p:sldId id="268" r:id="rId6"/>
    <p:sldId id="269" r:id="rId7"/>
    <p:sldId id="270" r:id="rId8"/>
    <p:sldId id="283" r:id="rId9"/>
    <p:sldId id="272" r:id="rId10"/>
    <p:sldId id="273" r:id="rId11"/>
    <p:sldId id="274" r:id="rId12"/>
    <p:sldId id="275" r:id="rId13"/>
    <p:sldId id="276" r:id="rId14"/>
    <p:sldId id="277" r:id="rId15"/>
    <p:sldId id="278" r:id="rId16"/>
    <p:sldId id="279" r:id="rId17"/>
    <p:sldId id="280"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20"/>
  </p:normalViewPr>
  <p:slideViewPr>
    <p:cSldViewPr snapToGrid="0" snapToObjects="1">
      <p:cViewPr varScale="1">
        <p:scale>
          <a:sx n="67" d="100"/>
          <a:sy n="67"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438CE-2776-4865-A064-75071085909A}" type="doc">
      <dgm:prSet loTypeId="urn:microsoft.com/office/officeart/2005/8/layout/gear1" loCatId="relationship" qsTypeId="urn:microsoft.com/office/officeart/2005/8/quickstyle/3d3" qsCatId="3D" csTypeId="urn:microsoft.com/office/officeart/2005/8/colors/colorful1" csCatId="colorful" phldr="1"/>
      <dgm:spPr/>
      <dgm:t>
        <a:bodyPr/>
        <a:lstStyle/>
        <a:p>
          <a:endParaRPr lang="uk-UA"/>
        </a:p>
      </dgm:t>
    </dgm:pt>
    <dgm:pt modelId="{2CC2985B-247E-4D6A-B23D-F7BDFB406AAD}">
      <dgm:prSet/>
      <dgm:spPr/>
      <dgm:t>
        <a:bodyPr/>
        <a:lstStyle/>
        <a:p>
          <a:pPr rtl="0"/>
          <a:r>
            <a:rPr lang="en-US" dirty="0"/>
            <a:t>Dynamic</a:t>
          </a:r>
          <a:endParaRPr lang="uk-UA" dirty="0"/>
        </a:p>
      </dgm:t>
    </dgm:pt>
    <dgm:pt modelId="{B8CEA1A1-9B5D-484A-A8F8-C6C3CC0D9BC7}" type="parTrans" cxnId="{C6E7A594-6495-4DB3-ABE2-AAA7ECE315DF}">
      <dgm:prSet/>
      <dgm:spPr/>
      <dgm:t>
        <a:bodyPr/>
        <a:lstStyle/>
        <a:p>
          <a:endParaRPr lang="uk-UA"/>
        </a:p>
      </dgm:t>
    </dgm:pt>
    <dgm:pt modelId="{C2A6A492-BFFC-4E1D-B4AB-36EC7D6BC4FA}" type="sibTrans" cxnId="{C6E7A594-6495-4DB3-ABE2-AAA7ECE315DF}">
      <dgm:prSet/>
      <dgm:spPr/>
      <dgm:t>
        <a:bodyPr/>
        <a:lstStyle/>
        <a:p>
          <a:endParaRPr lang="uk-UA"/>
        </a:p>
      </dgm:t>
    </dgm:pt>
    <dgm:pt modelId="{3E6B9022-872F-4E63-945A-DF10B4E9C05A}">
      <dgm:prSet/>
      <dgm:spPr/>
      <dgm:t>
        <a:bodyPr/>
        <a:lstStyle/>
        <a:p>
          <a:pPr rtl="0"/>
          <a:r>
            <a:rPr lang="en-US" dirty="0"/>
            <a:t>Static</a:t>
          </a:r>
          <a:endParaRPr lang="uk-UA" dirty="0"/>
        </a:p>
      </dgm:t>
    </dgm:pt>
    <dgm:pt modelId="{B3BE7A51-497D-48FA-A37C-F99B8C2B56FA}" type="parTrans" cxnId="{54C2B660-EAD1-49FC-A4F8-36F785D1A869}">
      <dgm:prSet/>
      <dgm:spPr/>
      <dgm:t>
        <a:bodyPr/>
        <a:lstStyle/>
        <a:p>
          <a:endParaRPr lang="uk-UA"/>
        </a:p>
      </dgm:t>
    </dgm:pt>
    <dgm:pt modelId="{C492D223-67FC-4FB8-AD29-F6B6A4581BAF}" type="sibTrans" cxnId="{54C2B660-EAD1-49FC-A4F8-36F785D1A869}">
      <dgm:prSet/>
      <dgm:spPr/>
      <dgm:t>
        <a:bodyPr/>
        <a:lstStyle/>
        <a:p>
          <a:endParaRPr lang="uk-UA"/>
        </a:p>
      </dgm:t>
    </dgm:pt>
    <dgm:pt modelId="{663BD43D-D48B-43FF-B05F-1B7153D1FA27}" type="pres">
      <dgm:prSet presAssocID="{09A438CE-2776-4865-A064-75071085909A}" presName="composite" presStyleCnt="0">
        <dgm:presLayoutVars>
          <dgm:chMax val="3"/>
          <dgm:animLvl val="lvl"/>
          <dgm:resizeHandles val="exact"/>
        </dgm:presLayoutVars>
      </dgm:prSet>
      <dgm:spPr/>
    </dgm:pt>
    <dgm:pt modelId="{30017D09-6068-4E14-BBCD-F286D46F1777}" type="pres">
      <dgm:prSet presAssocID="{2CC2985B-247E-4D6A-B23D-F7BDFB406AAD}" presName="gear1" presStyleLbl="node1" presStyleIdx="0" presStyleCnt="2">
        <dgm:presLayoutVars>
          <dgm:chMax val="1"/>
          <dgm:bulletEnabled val="1"/>
        </dgm:presLayoutVars>
      </dgm:prSet>
      <dgm:spPr/>
    </dgm:pt>
    <dgm:pt modelId="{AE53D654-E1D4-4C72-8413-83140B4CC73D}" type="pres">
      <dgm:prSet presAssocID="{2CC2985B-247E-4D6A-B23D-F7BDFB406AAD}" presName="gear1srcNode" presStyleLbl="node1" presStyleIdx="0" presStyleCnt="2"/>
      <dgm:spPr/>
    </dgm:pt>
    <dgm:pt modelId="{4672D17E-5B80-479B-BABE-9905895EE05B}" type="pres">
      <dgm:prSet presAssocID="{2CC2985B-247E-4D6A-B23D-F7BDFB406AAD}" presName="gear1dstNode" presStyleLbl="node1" presStyleIdx="0" presStyleCnt="2"/>
      <dgm:spPr/>
    </dgm:pt>
    <dgm:pt modelId="{D1154797-2433-4613-97C8-DB7ADA910F8F}" type="pres">
      <dgm:prSet presAssocID="{3E6B9022-872F-4E63-945A-DF10B4E9C05A}" presName="gear2" presStyleLbl="node1" presStyleIdx="1" presStyleCnt="2">
        <dgm:presLayoutVars>
          <dgm:chMax val="1"/>
          <dgm:bulletEnabled val="1"/>
        </dgm:presLayoutVars>
      </dgm:prSet>
      <dgm:spPr/>
    </dgm:pt>
    <dgm:pt modelId="{094165F0-5550-49EA-9410-758D9E2AD375}" type="pres">
      <dgm:prSet presAssocID="{3E6B9022-872F-4E63-945A-DF10B4E9C05A}" presName="gear2srcNode" presStyleLbl="node1" presStyleIdx="1" presStyleCnt="2"/>
      <dgm:spPr/>
    </dgm:pt>
    <dgm:pt modelId="{BC88E6EF-0E3F-4E2A-A78E-D74800F57857}" type="pres">
      <dgm:prSet presAssocID="{3E6B9022-872F-4E63-945A-DF10B4E9C05A}" presName="gear2dstNode" presStyleLbl="node1" presStyleIdx="1" presStyleCnt="2"/>
      <dgm:spPr/>
    </dgm:pt>
    <dgm:pt modelId="{1014E822-185C-4378-B3C0-C753452D365E}" type="pres">
      <dgm:prSet presAssocID="{C2A6A492-BFFC-4E1D-B4AB-36EC7D6BC4FA}" presName="connector1" presStyleLbl="sibTrans2D1" presStyleIdx="0" presStyleCnt="2"/>
      <dgm:spPr/>
    </dgm:pt>
    <dgm:pt modelId="{42544025-B752-45D2-B9D2-C96114130476}" type="pres">
      <dgm:prSet presAssocID="{C492D223-67FC-4FB8-AD29-F6B6A4581BAF}" presName="connector2" presStyleLbl="sibTrans2D1" presStyleIdx="1" presStyleCnt="2"/>
      <dgm:spPr/>
    </dgm:pt>
  </dgm:ptLst>
  <dgm:cxnLst>
    <dgm:cxn modelId="{31343810-D2BD-4D50-B9F1-8E66680980D8}" type="presOf" srcId="{3E6B9022-872F-4E63-945A-DF10B4E9C05A}" destId="{094165F0-5550-49EA-9410-758D9E2AD375}" srcOrd="1" destOrd="0" presId="urn:microsoft.com/office/officeart/2005/8/layout/gear1"/>
    <dgm:cxn modelId="{D671731A-B74D-4DB6-8A3D-33034E32AC77}" type="presOf" srcId="{C2A6A492-BFFC-4E1D-B4AB-36EC7D6BC4FA}" destId="{1014E822-185C-4378-B3C0-C753452D365E}" srcOrd="0" destOrd="0" presId="urn:microsoft.com/office/officeart/2005/8/layout/gear1"/>
    <dgm:cxn modelId="{A2E2E221-883C-4200-A973-4A7D9EE26A9E}" type="presOf" srcId="{2CC2985B-247E-4D6A-B23D-F7BDFB406AAD}" destId="{AE53D654-E1D4-4C72-8413-83140B4CC73D}" srcOrd="1" destOrd="0" presId="urn:microsoft.com/office/officeart/2005/8/layout/gear1"/>
    <dgm:cxn modelId="{B64B4528-4A49-4436-9772-41FB471C8084}" type="presOf" srcId="{3E6B9022-872F-4E63-945A-DF10B4E9C05A}" destId="{BC88E6EF-0E3F-4E2A-A78E-D74800F57857}" srcOrd="2" destOrd="0" presId="urn:microsoft.com/office/officeart/2005/8/layout/gear1"/>
    <dgm:cxn modelId="{54C2B660-EAD1-49FC-A4F8-36F785D1A869}" srcId="{09A438CE-2776-4865-A064-75071085909A}" destId="{3E6B9022-872F-4E63-945A-DF10B4E9C05A}" srcOrd="1" destOrd="0" parTransId="{B3BE7A51-497D-48FA-A37C-F99B8C2B56FA}" sibTransId="{C492D223-67FC-4FB8-AD29-F6B6A4581BAF}"/>
    <dgm:cxn modelId="{C828B286-8536-4602-B271-155FDAFF283B}" type="presOf" srcId="{2CC2985B-247E-4D6A-B23D-F7BDFB406AAD}" destId="{4672D17E-5B80-479B-BABE-9905895EE05B}" srcOrd="2" destOrd="0" presId="urn:microsoft.com/office/officeart/2005/8/layout/gear1"/>
    <dgm:cxn modelId="{C6E7A594-6495-4DB3-ABE2-AAA7ECE315DF}" srcId="{09A438CE-2776-4865-A064-75071085909A}" destId="{2CC2985B-247E-4D6A-B23D-F7BDFB406AAD}" srcOrd="0" destOrd="0" parTransId="{B8CEA1A1-9B5D-484A-A8F8-C6C3CC0D9BC7}" sibTransId="{C2A6A492-BFFC-4E1D-B4AB-36EC7D6BC4FA}"/>
    <dgm:cxn modelId="{263D83BD-686B-4CB6-92F5-CE46B5C3D551}" type="presOf" srcId="{3E6B9022-872F-4E63-945A-DF10B4E9C05A}" destId="{D1154797-2433-4613-97C8-DB7ADA910F8F}" srcOrd="0" destOrd="0" presId="urn:microsoft.com/office/officeart/2005/8/layout/gear1"/>
    <dgm:cxn modelId="{00C0E6CE-1687-4BFE-A986-267A69B4653C}" type="presOf" srcId="{2CC2985B-247E-4D6A-B23D-F7BDFB406AAD}" destId="{30017D09-6068-4E14-BBCD-F286D46F1777}" srcOrd="0" destOrd="0" presId="urn:microsoft.com/office/officeart/2005/8/layout/gear1"/>
    <dgm:cxn modelId="{59CF7BCF-7A43-4A19-899C-173FC2E993F8}" type="presOf" srcId="{09A438CE-2776-4865-A064-75071085909A}" destId="{663BD43D-D48B-43FF-B05F-1B7153D1FA27}" srcOrd="0" destOrd="0" presId="urn:microsoft.com/office/officeart/2005/8/layout/gear1"/>
    <dgm:cxn modelId="{EEE107F4-6041-44E0-9A65-49CD72D93A70}" type="presOf" srcId="{C492D223-67FC-4FB8-AD29-F6B6A4581BAF}" destId="{42544025-B752-45D2-B9D2-C96114130476}" srcOrd="0" destOrd="0" presId="urn:microsoft.com/office/officeart/2005/8/layout/gear1"/>
    <dgm:cxn modelId="{CA2392AA-B49A-492C-8724-BA5663EF9BCC}" type="presParOf" srcId="{663BD43D-D48B-43FF-B05F-1B7153D1FA27}" destId="{30017D09-6068-4E14-BBCD-F286D46F1777}" srcOrd="0" destOrd="0" presId="urn:microsoft.com/office/officeart/2005/8/layout/gear1"/>
    <dgm:cxn modelId="{A80EFD12-D571-4DBE-B96A-BC8AA210B8D2}" type="presParOf" srcId="{663BD43D-D48B-43FF-B05F-1B7153D1FA27}" destId="{AE53D654-E1D4-4C72-8413-83140B4CC73D}" srcOrd="1" destOrd="0" presId="urn:microsoft.com/office/officeart/2005/8/layout/gear1"/>
    <dgm:cxn modelId="{975C5AE8-34B1-4DB6-9CCB-CEFBC10BD6FD}" type="presParOf" srcId="{663BD43D-D48B-43FF-B05F-1B7153D1FA27}" destId="{4672D17E-5B80-479B-BABE-9905895EE05B}" srcOrd="2" destOrd="0" presId="urn:microsoft.com/office/officeart/2005/8/layout/gear1"/>
    <dgm:cxn modelId="{0F8FB062-9C84-41AC-A8E2-C7F7A7C9BAC1}" type="presParOf" srcId="{663BD43D-D48B-43FF-B05F-1B7153D1FA27}" destId="{D1154797-2433-4613-97C8-DB7ADA910F8F}" srcOrd="3" destOrd="0" presId="urn:microsoft.com/office/officeart/2005/8/layout/gear1"/>
    <dgm:cxn modelId="{173C5427-9B5A-493D-B34C-86FE68270F40}" type="presParOf" srcId="{663BD43D-D48B-43FF-B05F-1B7153D1FA27}" destId="{094165F0-5550-49EA-9410-758D9E2AD375}" srcOrd="4" destOrd="0" presId="urn:microsoft.com/office/officeart/2005/8/layout/gear1"/>
    <dgm:cxn modelId="{FA4F7186-29DF-40D5-B717-818556E019BD}" type="presParOf" srcId="{663BD43D-D48B-43FF-B05F-1B7153D1FA27}" destId="{BC88E6EF-0E3F-4E2A-A78E-D74800F57857}" srcOrd="5" destOrd="0" presId="urn:microsoft.com/office/officeart/2005/8/layout/gear1"/>
    <dgm:cxn modelId="{6B6C15AE-10F2-41FC-A778-54543D2AEAD8}" type="presParOf" srcId="{663BD43D-D48B-43FF-B05F-1B7153D1FA27}" destId="{1014E822-185C-4378-B3C0-C753452D365E}" srcOrd="6" destOrd="0" presId="urn:microsoft.com/office/officeart/2005/8/layout/gear1"/>
    <dgm:cxn modelId="{169A90C6-239C-4FA8-B9A8-F23A0316CB9F}" type="presParOf" srcId="{663BD43D-D48B-43FF-B05F-1B7153D1FA27}" destId="{42544025-B752-45D2-B9D2-C96114130476}"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5395AD1-9F32-4392-BE97-23DF12401783}" type="doc">
      <dgm:prSet loTypeId="urn:microsoft.com/office/officeart/2005/8/layout/target1" loCatId="relationship" qsTypeId="urn:microsoft.com/office/officeart/2005/8/quickstyle/simple2" qsCatId="simple" csTypeId="urn:microsoft.com/office/officeart/2005/8/colors/accent2_3" csCatId="accent2" phldr="1"/>
      <dgm:spPr/>
      <dgm:t>
        <a:bodyPr/>
        <a:lstStyle/>
        <a:p>
          <a:endParaRPr lang="uk-UA"/>
        </a:p>
      </dgm:t>
    </dgm:pt>
    <dgm:pt modelId="{F943F709-9E71-4335-AA45-F9755B12CCF0}">
      <dgm:prSet/>
      <dgm:spPr/>
      <dgm:t>
        <a:bodyPr/>
        <a:lstStyle/>
        <a:p>
          <a:pPr rtl="0"/>
          <a:r>
            <a:rPr lang="en-US" dirty="0">
              <a:latin typeface="Times New Roman" pitchFamily="18" charset="0"/>
              <a:cs typeface="Times New Roman" pitchFamily="18" charset="0"/>
            </a:rPr>
            <a:t>Static analysis</a:t>
          </a:r>
          <a:endParaRPr lang="uk-UA" dirty="0">
            <a:latin typeface="Times New Roman" pitchFamily="18" charset="0"/>
            <a:cs typeface="Times New Roman" pitchFamily="18" charset="0"/>
          </a:endParaRPr>
        </a:p>
      </dgm:t>
    </dgm:pt>
    <dgm:pt modelId="{114F19D3-376B-4D1F-B1C7-EAC9356ED293}" type="parTrans" cxnId="{501C3C66-F449-4675-8C7D-FA1346556FF4}">
      <dgm:prSet/>
      <dgm:spPr/>
      <dgm:t>
        <a:bodyPr/>
        <a:lstStyle/>
        <a:p>
          <a:endParaRPr lang="uk-UA"/>
        </a:p>
      </dgm:t>
    </dgm:pt>
    <dgm:pt modelId="{B5735D7C-0A55-4CEF-BAB3-AB1AF2149829}" type="sibTrans" cxnId="{501C3C66-F449-4675-8C7D-FA1346556FF4}">
      <dgm:prSet/>
      <dgm:spPr/>
      <dgm:t>
        <a:bodyPr/>
        <a:lstStyle/>
        <a:p>
          <a:endParaRPr lang="uk-UA"/>
        </a:p>
      </dgm:t>
    </dgm:pt>
    <dgm:pt modelId="{768E3FD7-751D-4061-9F86-4E56F35ECF4B}">
      <dgm:prSet/>
      <dgm:spPr/>
      <dgm:t>
        <a:bodyPr/>
        <a:lstStyle/>
        <a:p>
          <a:pPr rtl="0"/>
          <a:r>
            <a:rPr lang="en-US">
              <a:latin typeface="Times New Roman" pitchFamily="18" charset="0"/>
              <a:cs typeface="Times New Roman" pitchFamily="18" charset="0"/>
            </a:rPr>
            <a:t>Informal review</a:t>
          </a:r>
          <a:endParaRPr lang="uk-UA" dirty="0">
            <a:latin typeface="Times New Roman" pitchFamily="18" charset="0"/>
            <a:cs typeface="Times New Roman" pitchFamily="18" charset="0"/>
          </a:endParaRPr>
        </a:p>
      </dgm:t>
    </dgm:pt>
    <dgm:pt modelId="{248F9F32-E80E-4AE1-A38A-10ED362A4780}" type="parTrans" cxnId="{A9DAC3F4-7365-44CB-B7B4-B632E809D364}">
      <dgm:prSet/>
      <dgm:spPr/>
      <dgm:t>
        <a:bodyPr/>
        <a:lstStyle/>
        <a:p>
          <a:endParaRPr lang="uk-UA"/>
        </a:p>
      </dgm:t>
    </dgm:pt>
    <dgm:pt modelId="{0F4926D7-45B3-4239-AE9F-D6834358E65D}" type="sibTrans" cxnId="{A9DAC3F4-7365-44CB-B7B4-B632E809D364}">
      <dgm:prSet/>
      <dgm:spPr/>
      <dgm:t>
        <a:bodyPr/>
        <a:lstStyle/>
        <a:p>
          <a:endParaRPr lang="uk-UA"/>
        </a:p>
      </dgm:t>
    </dgm:pt>
    <dgm:pt modelId="{491872FF-B8DB-4A3D-9DBD-EE98669FC211}">
      <dgm:prSet/>
      <dgm:spPr/>
      <dgm:t>
        <a:bodyPr/>
        <a:lstStyle/>
        <a:p>
          <a:pPr rtl="0"/>
          <a:r>
            <a:rPr lang="en-US">
              <a:latin typeface="Times New Roman" pitchFamily="18" charset="0"/>
              <a:cs typeface="Times New Roman" pitchFamily="18" charset="0"/>
            </a:rPr>
            <a:t>Walkthrough</a:t>
          </a:r>
          <a:endParaRPr lang="uk-UA" dirty="0">
            <a:latin typeface="Times New Roman" pitchFamily="18" charset="0"/>
            <a:cs typeface="Times New Roman" pitchFamily="18" charset="0"/>
          </a:endParaRPr>
        </a:p>
      </dgm:t>
    </dgm:pt>
    <dgm:pt modelId="{C22377A2-F8E1-4C34-A38B-7F3508AE7C00}" type="parTrans" cxnId="{20D89BA9-EEE0-400C-BA33-32692B6D28E4}">
      <dgm:prSet/>
      <dgm:spPr/>
      <dgm:t>
        <a:bodyPr/>
        <a:lstStyle/>
        <a:p>
          <a:endParaRPr lang="uk-UA"/>
        </a:p>
      </dgm:t>
    </dgm:pt>
    <dgm:pt modelId="{7E1876D2-E9EB-4ACF-BE56-586BBECD70DC}" type="sibTrans" cxnId="{20D89BA9-EEE0-400C-BA33-32692B6D28E4}">
      <dgm:prSet/>
      <dgm:spPr/>
      <dgm:t>
        <a:bodyPr/>
        <a:lstStyle/>
        <a:p>
          <a:endParaRPr lang="uk-UA"/>
        </a:p>
      </dgm:t>
    </dgm:pt>
    <dgm:pt modelId="{52036C14-C318-4208-AAB0-E02979B29D8C}">
      <dgm:prSet/>
      <dgm:spPr/>
      <dgm:t>
        <a:bodyPr/>
        <a:lstStyle/>
        <a:p>
          <a:pPr rtl="0"/>
          <a:r>
            <a:rPr lang="en-US">
              <a:latin typeface="Times New Roman" pitchFamily="18" charset="0"/>
              <a:cs typeface="Times New Roman" pitchFamily="18" charset="0"/>
            </a:rPr>
            <a:t>Technical review</a:t>
          </a:r>
          <a:endParaRPr lang="uk-UA" dirty="0">
            <a:latin typeface="Times New Roman" pitchFamily="18" charset="0"/>
            <a:cs typeface="Times New Roman" pitchFamily="18" charset="0"/>
          </a:endParaRPr>
        </a:p>
      </dgm:t>
    </dgm:pt>
    <dgm:pt modelId="{F034330E-F4EE-4B8C-9530-D3D287B8AFDD}" type="parTrans" cxnId="{480CCD92-2690-4ECF-BA48-50E66C85ABF9}">
      <dgm:prSet/>
      <dgm:spPr/>
      <dgm:t>
        <a:bodyPr/>
        <a:lstStyle/>
        <a:p>
          <a:endParaRPr lang="uk-UA"/>
        </a:p>
      </dgm:t>
    </dgm:pt>
    <dgm:pt modelId="{334400C7-28C8-4497-861B-C97B9EE09C96}" type="sibTrans" cxnId="{480CCD92-2690-4ECF-BA48-50E66C85ABF9}">
      <dgm:prSet/>
      <dgm:spPr/>
      <dgm:t>
        <a:bodyPr/>
        <a:lstStyle/>
        <a:p>
          <a:endParaRPr lang="uk-UA"/>
        </a:p>
      </dgm:t>
    </dgm:pt>
    <dgm:pt modelId="{37739323-DC6F-42B8-9E53-C999CB3CA752}">
      <dgm:prSet/>
      <dgm:spPr/>
      <dgm:t>
        <a:bodyPr/>
        <a:lstStyle/>
        <a:p>
          <a:pPr rtl="0"/>
          <a:r>
            <a:rPr lang="en-US">
              <a:latin typeface="Times New Roman" pitchFamily="18" charset="0"/>
              <a:cs typeface="Times New Roman" pitchFamily="18" charset="0"/>
            </a:rPr>
            <a:t>Inspection</a:t>
          </a:r>
          <a:endParaRPr lang="uk-UA" dirty="0">
            <a:latin typeface="Times New Roman" pitchFamily="18" charset="0"/>
            <a:cs typeface="Times New Roman" pitchFamily="18" charset="0"/>
          </a:endParaRPr>
        </a:p>
      </dgm:t>
    </dgm:pt>
    <dgm:pt modelId="{670EB240-B488-4960-A318-A2EB31C4F816}" type="parTrans" cxnId="{6D20F784-6D86-4199-8053-B41C10C47E2F}">
      <dgm:prSet/>
      <dgm:spPr/>
      <dgm:t>
        <a:bodyPr/>
        <a:lstStyle/>
        <a:p>
          <a:endParaRPr lang="uk-UA"/>
        </a:p>
      </dgm:t>
    </dgm:pt>
    <dgm:pt modelId="{7DF64A0E-537B-4F57-9A2A-93281CEDE147}" type="sibTrans" cxnId="{6D20F784-6D86-4199-8053-B41C10C47E2F}">
      <dgm:prSet/>
      <dgm:spPr/>
      <dgm:t>
        <a:bodyPr/>
        <a:lstStyle/>
        <a:p>
          <a:endParaRPr lang="uk-UA"/>
        </a:p>
      </dgm:t>
    </dgm:pt>
    <dgm:pt modelId="{35CD776B-9F68-4553-BCE9-EF5A89FAF242}">
      <dgm:prSet/>
      <dgm:spPr/>
      <dgm:t>
        <a:bodyPr/>
        <a:lstStyle/>
        <a:p>
          <a:endParaRPr lang="en-US"/>
        </a:p>
      </dgm:t>
    </dgm:pt>
    <dgm:pt modelId="{8D6FB5A9-E838-4FEF-83F8-C03B1FFFC258}" type="parTrans" cxnId="{3ED24EC1-6E83-4EB8-A9E2-759B157E98A6}">
      <dgm:prSet/>
      <dgm:spPr/>
      <dgm:t>
        <a:bodyPr/>
        <a:lstStyle/>
        <a:p>
          <a:endParaRPr lang="uk-UA"/>
        </a:p>
      </dgm:t>
    </dgm:pt>
    <dgm:pt modelId="{4A3EB758-05AA-4DE4-A07E-51C0F3C86BB4}" type="sibTrans" cxnId="{3ED24EC1-6E83-4EB8-A9E2-759B157E98A6}">
      <dgm:prSet/>
      <dgm:spPr/>
      <dgm:t>
        <a:bodyPr/>
        <a:lstStyle/>
        <a:p>
          <a:endParaRPr lang="uk-UA"/>
        </a:p>
      </dgm:t>
    </dgm:pt>
    <dgm:pt modelId="{CFEA84D9-B74E-45F1-8160-C867AACDAC1E}" type="pres">
      <dgm:prSet presAssocID="{F5395AD1-9F32-4392-BE97-23DF12401783}" presName="composite" presStyleCnt="0">
        <dgm:presLayoutVars>
          <dgm:chMax val="5"/>
          <dgm:dir/>
          <dgm:resizeHandles val="exact"/>
        </dgm:presLayoutVars>
      </dgm:prSet>
      <dgm:spPr/>
    </dgm:pt>
    <dgm:pt modelId="{DD2CB38B-DD0A-400F-9153-09A47A5B8A7C}" type="pres">
      <dgm:prSet presAssocID="{F943F709-9E71-4335-AA45-F9755B12CCF0}" presName="circle1" presStyleLbl="lnNode1" presStyleIdx="0" presStyleCnt="5"/>
      <dgm:spPr/>
    </dgm:pt>
    <dgm:pt modelId="{7B95098A-D5FF-4BAA-A0D3-9D3A709A8C9F}" type="pres">
      <dgm:prSet presAssocID="{F943F709-9E71-4335-AA45-F9755B12CCF0}" presName="text1" presStyleLbl="revTx" presStyleIdx="0" presStyleCnt="5" custScaleX="106055">
        <dgm:presLayoutVars>
          <dgm:bulletEnabled val="1"/>
        </dgm:presLayoutVars>
      </dgm:prSet>
      <dgm:spPr/>
    </dgm:pt>
    <dgm:pt modelId="{2E611354-9ACB-40BF-A686-330863067AA2}" type="pres">
      <dgm:prSet presAssocID="{F943F709-9E71-4335-AA45-F9755B12CCF0}" presName="line1" presStyleLbl="callout" presStyleIdx="0" presStyleCnt="10"/>
      <dgm:spPr/>
    </dgm:pt>
    <dgm:pt modelId="{7AA450B4-8C37-4202-B14F-9853962CCBDB}" type="pres">
      <dgm:prSet presAssocID="{F943F709-9E71-4335-AA45-F9755B12CCF0}" presName="d1" presStyleLbl="callout" presStyleIdx="1" presStyleCnt="10"/>
      <dgm:spPr/>
    </dgm:pt>
    <dgm:pt modelId="{854086DF-A7A7-4968-8494-49D7994A5535}" type="pres">
      <dgm:prSet presAssocID="{768E3FD7-751D-4061-9F86-4E56F35ECF4B}" presName="circle2" presStyleLbl="lnNode1" presStyleIdx="1" presStyleCnt="5"/>
      <dgm:spPr/>
    </dgm:pt>
    <dgm:pt modelId="{DD8EE60F-EBE5-440F-8F6C-FD5AD9817BC9}" type="pres">
      <dgm:prSet presAssocID="{768E3FD7-751D-4061-9F86-4E56F35ECF4B}" presName="text2" presStyleLbl="revTx" presStyleIdx="1" presStyleCnt="5" custScaleX="106055">
        <dgm:presLayoutVars>
          <dgm:bulletEnabled val="1"/>
        </dgm:presLayoutVars>
      </dgm:prSet>
      <dgm:spPr/>
    </dgm:pt>
    <dgm:pt modelId="{259414A2-DC17-4292-B7C1-16927E0FC74D}" type="pres">
      <dgm:prSet presAssocID="{768E3FD7-751D-4061-9F86-4E56F35ECF4B}" presName="line2" presStyleLbl="callout" presStyleIdx="2" presStyleCnt="10"/>
      <dgm:spPr/>
    </dgm:pt>
    <dgm:pt modelId="{C7A91D88-A31A-4CDD-84FC-7D8FE471751B}" type="pres">
      <dgm:prSet presAssocID="{768E3FD7-751D-4061-9F86-4E56F35ECF4B}" presName="d2" presStyleLbl="callout" presStyleIdx="3" presStyleCnt="10"/>
      <dgm:spPr/>
    </dgm:pt>
    <dgm:pt modelId="{91E251CE-E29F-4C4D-80CF-F18D220E6676}" type="pres">
      <dgm:prSet presAssocID="{491872FF-B8DB-4A3D-9DBD-EE98669FC211}" presName="circle3" presStyleLbl="lnNode1" presStyleIdx="2" presStyleCnt="5"/>
      <dgm:spPr/>
    </dgm:pt>
    <dgm:pt modelId="{22D4FD5B-CC36-487D-B44B-F571D4808766}" type="pres">
      <dgm:prSet presAssocID="{491872FF-B8DB-4A3D-9DBD-EE98669FC211}" presName="text3" presStyleLbl="revTx" presStyleIdx="2" presStyleCnt="5" custScaleX="106055">
        <dgm:presLayoutVars>
          <dgm:bulletEnabled val="1"/>
        </dgm:presLayoutVars>
      </dgm:prSet>
      <dgm:spPr/>
    </dgm:pt>
    <dgm:pt modelId="{FAB27A51-073B-4E81-BC71-E2F6F961CC29}" type="pres">
      <dgm:prSet presAssocID="{491872FF-B8DB-4A3D-9DBD-EE98669FC211}" presName="line3" presStyleLbl="callout" presStyleIdx="4" presStyleCnt="10"/>
      <dgm:spPr/>
    </dgm:pt>
    <dgm:pt modelId="{268D82E7-C234-4DB4-BBA6-456549CC77D1}" type="pres">
      <dgm:prSet presAssocID="{491872FF-B8DB-4A3D-9DBD-EE98669FC211}" presName="d3" presStyleLbl="callout" presStyleIdx="5" presStyleCnt="10"/>
      <dgm:spPr/>
    </dgm:pt>
    <dgm:pt modelId="{CE2C06A3-F96A-45A4-8EC1-937353BFD7EE}" type="pres">
      <dgm:prSet presAssocID="{52036C14-C318-4208-AAB0-E02979B29D8C}" presName="circle4" presStyleLbl="lnNode1" presStyleIdx="3" presStyleCnt="5"/>
      <dgm:spPr/>
    </dgm:pt>
    <dgm:pt modelId="{8B82748D-9A39-437D-84A5-EFB6A6F6B9B1}" type="pres">
      <dgm:prSet presAssocID="{52036C14-C318-4208-AAB0-E02979B29D8C}" presName="text4" presStyleLbl="revTx" presStyleIdx="3" presStyleCnt="5" custScaleX="106055">
        <dgm:presLayoutVars>
          <dgm:bulletEnabled val="1"/>
        </dgm:presLayoutVars>
      </dgm:prSet>
      <dgm:spPr/>
    </dgm:pt>
    <dgm:pt modelId="{0DF4FF80-60F3-42E5-80FD-65BE9614AFDA}" type="pres">
      <dgm:prSet presAssocID="{52036C14-C318-4208-AAB0-E02979B29D8C}" presName="line4" presStyleLbl="callout" presStyleIdx="6" presStyleCnt="10"/>
      <dgm:spPr/>
    </dgm:pt>
    <dgm:pt modelId="{CFAEA8D6-D4F0-44CB-8BDD-76ED21CF89AC}" type="pres">
      <dgm:prSet presAssocID="{52036C14-C318-4208-AAB0-E02979B29D8C}" presName="d4" presStyleLbl="callout" presStyleIdx="7" presStyleCnt="10"/>
      <dgm:spPr/>
    </dgm:pt>
    <dgm:pt modelId="{F3B3DA5A-6A5E-47AB-B75B-F0A0479BA4C2}" type="pres">
      <dgm:prSet presAssocID="{37739323-DC6F-42B8-9E53-C999CB3CA752}" presName="circle5" presStyleLbl="lnNode1" presStyleIdx="4" presStyleCnt="5"/>
      <dgm:spPr/>
    </dgm:pt>
    <dgm:pt modelId="{F99FC75D-661A-4E14-A219-D0E09C57DFD1}" type="pres">
      <dgm:prSet presAssocID="{37739323-DC6F-42B8-9E53-C999CB3CA752}" presName="text5" presStyleLbl="revTx" presStyleIdx="4" presStyleCnt="5" custScaleX="106055">
        <dgm:presLayoutVars>
          <dgm:bulletEnabled val="1"/>
        </dgm:presLayoutVars>
      </dgm:prSet>
      <dgm:spPr/>
    </dgm:pt>
    <dgm:pt modelId="{73C60BC6-AA45-4A85-9194-7BB29B1E75EB}" type="pres">
      <dgm:prSet presAssocID="{37739323-DC6F-42B8-9E53-C999CB3CA752}" presName="line5" presStyleLbl="callout" presStyleIdx="8" presStyleCnt="10"/>
      <dgm:spPr/>
    </dgm:pt>
    <dgm:pt modelId="{967D2D9E-BA0A-481D-B10C-E2E3A3C9F25A}" type="pres">
      <dgm:prSet presAssocID="{37739323-DC6F-42B8-9E53-C999CB3CA752}" presName="d5" presStyleLbl="callout" presStyleIdx="9" presStyleCnt="10"/>
      <dgm:spPr/>
    </dgm:pt>
  </dgm:ptLst>
  <dgm:cxnLst>
    <dgm:cxn modelId="{C9803200-44F2-4378-8B50-B425230E57C8}" type="presOf" srcId="{768E3FD7-751D-4061-9F86-4E56F35ECF4B}" destId="{DD8EE60F-EBE5-440F-8F6C-FD5AD9817BC9}" srcOrd="0" destOrd="0" presId="urn:microsoft.com/office/officeart/2005/8/layout/target1"/>
    <dgm:cxn modelId="{CA40BC34-63A2-4559-946B-C3A3B49AE1A7}" type="presOf" srcId="{37739323-DC6F-42B8-9E53-C999CB3CA752}" destId="{F99FC75D-661A-4E14-A219-D0E09C57DFD1}" srcOrd="0" destOrd="0" presId="urn:microsoft.com/office/officeart/2005/8/layout/target1"/>
    <dgm:cxn modelId="{24EA103C-1B18-4442-B526-84BE59DAD7EF}" type="presOf" srcId="{52036C14-C318-4208-AAB0-E02979B29D8C}" destId="{8B82748D-9A39-437D-84A5-EFB6A6F6B9B1}" srcOrd="0" destOrd="0" presId="urn:microsoft.com/office/officeart/2005/8/layout/target1"/>
    <dgm:cxn modelId="{879CD540-98F5-4A54-B699-BFD224CD547E}" type="presOf" srcId="{F943F709-9E71-4335-AA45-F9755B12CCF0}" destId="{7B95098A-D5FF-4BAA-A0D3-9D3A709A8C9F}" srcOrd="0" destOrd="0" presId="urn:microsoft.com/office/officeart/2005/8/layout/target1"/>
    <dgm:cxn modelId="{501C3C66-F449-4675-8C7D-FA1346556FF4}" srcId="{F5395AD1-9F32-4392-BE97-23DF12401783}" destId="{F943F709-9E71-4335-AA45-F9755B12CCF0}" srcOrd="0" destOrd="0" parTransId="{114F19D3-376B-4D1F-B1C7-EAC9356ED293}" sibTransId="{B5735D7C-0A55-4CEF-BAB3-AB1AF2149829}"/>
    <dgm:cxn modelId="{E995DA57-B91D-4622-82C6-8FA70B3D9A4E}" type="presOf" srcId="{491872FF-B8DB-4A3D-9DBD-EE98669FC211}" destId="{22D4FD5B-CC36-487D-B44B-F571D4808766}" srcOrd="0" destOrd="0" presId="urn:microsoft.com/office/officeart/2005/8/layout/target1"/>
    <dgm:cxn modelId="{C0FE5A5A-C280-4F16-AFB9-0886149EBB0D}" type="presOf" srcId="{F5395AD1-9F32-4392-BE97-23DF12401783}" destId="{CFEA84D9-B74E-45F1-8160-C867AACDAC1E}" srcOrd="0" destOrd="0" presId="urn:microsoft.com/office/officeart/2005/8/layout/target1"/>
    <dgm:cxn modelId="{6D20F784-6D86-4199-8053-B41C10C47E2F}" srcId="{F5395AD1-9F32-4392-BE97-23DF12401783}" destId="{37739323-DC6F-42B8-9E53-C999CB3CA752}" srcOrd="4" destOrd="0" parTransId="{670EB240-B488-4960-A318-A2EB31C4F816}" sibTransId="{7DF64A0E-537B-4F57-9A2A-93281CEDE147}"/>
    <dgm:cxn modelId="{480CCD92-2690-4ECF-BA48-50E66C85ABF9}" srcId="{F5395AD1-9F32-4392-BE97-23DF12401783}" destId="{52036C14-C318-4208-AAB0-E02979B29D8C}" srcOrd="3" destOrd="0" parTransId="{F034330E-F4EE-4B8C-9530-D3D287B8AFDD}" sibTransId="{334400C7-28C8-4497-861B-C97B9EE09C96}"/>
    <dgm:cxn modelId="{20D89BA9-EEE0-400C-BA33-32692B6D28E4}" srcId="{F5395AD1-9F32-4392-BE97-23DF12401783}" destId="{491872FF-B8DB-4A3D-9DBD-EE98669FC211}" srcOrd="2" destOrd="0" parTransId="{C22377A2-F8E1-4C34-A38B-7F3508AE7C00}" sibTransId="{7E1876D2-E9EB-4ACF-BE56-586BBECD70DC}"/>
    <dgm:cxn modelId="{3ED24EC1-6E83-4EB8-A9E2-759B157E98A6}" srcId="{F5395AD1-9F32-4392-BE97-23DF12401783}" destId="{35CD776B-9F68-4553-BCE9-EF5A89FAF242}" srcOrd="5" destOrd="0" parTransId="{8D6FB5A9-E838-4FEF-83F8-C03B1FFFC258}" sibTransId="{4A3EB758-05AA-4DE4-A07E-51C0F3C86BB4}"/>
    <dgm:cxn modelId="{A9DAC3F4-7365-44CB-B7B4-B632E809D364}" srcId="{F5395AD1-9F32-4392-BE97-23DF12401783}" destId="{768E3FD7-751D-4061-9F86-4E56F35ECF4B}" srcOrd="1" destOrd="0" parTransId="{248F9F32-E80E-4AE1-A38A-10ED362A4780}" sibTransId="{0F4926D7-45B3-4239-AE9F-D6834358E65D}"/>
    <dgm:cxn modelId="{64B24B36-13F7-4949-B108-F1FFFBCE4974}" type="presParOf" srcId="{CFEA84D9-B74E-45F1-8160-C867AACDAC1E}" destId="{DD2CB38B-DD0A-400F-9153-09A47A5B8A7C}" srcOrd="0" destOrd="0" presId="urn:microsoft.com/office/officeart/2005/8/layout/target1"/>
    <dgm:cxn modelId="{5E706F4B-F0B6-485B-BB0D-C9A934BF590C}" type="presParOf" srcId="{CFEA84D9-B74E-45F1-8160-C867AACDAC1E}" destId="{7B95098A-D5FF-4BAA-A0D3-9D3A709A8C9F}" srcOrd="1" destOrd="0" presId="urn:microsoft.com/office/officeart/2005/8/layout/target1"/>
    <dgm:cxn modelId="{4A4F5E91-54FD-4940-AD6F-4F5C5371A349}" type="presParOf" srcId="{CFEA84D9-B74E-45F1-8160-C867AACDAC1E}" destId="{2E611354-9ACB-40BF-A686-330863067AA2}" srcOrd="2" destOrd="0" presId="urn:microsoft.com/office/officeart/2005/8/layout/target1"/>
    <dgm:cxn modelId="{84513836-D8C2-4E68-BB25-2D97F00968DF}" type="presParOf" srcId="{CFEA84D9-B74E-45F1-8160-C867AACDAC1E}" destId="{7AA450B4-8C37-4202-B14F-9853962CCBDB}" srcOrd="3" destOrd="0" presId="urn:microsoft.com/office/officeart/2005/8/layout/target1"/>
    <dgm:cxn modelId="{328E00B0-FF1B-4A10-927D-96B6D0BC3450}" type="presParOf" srcId="{CFEA84D9-B74E-45F1-8160-C867AACDAC1E}" destId="{854086DF-A7A7-4968-8494-49D7994A5535}" srcOrd="4" destOrd="0" presId="urn:microsoft.com/office/officeart/2005/8/layout/target1"/>
    <dgm:cxn modelId="{E1011470-4FC8-44C2-89A2-EC8A6B8706D8}" type="presParOf" srcId="{CFEA84D9-B74E-45F1-8160-C867AACDAC1E}" destId="{DD8EE60F-EBE5-440F-8F6C-FD5AD9817BC9}" srcOrd="5" destOrd="0" presId="urn:microsoft.com/office/officeart/2005/8/layout/target1"/>
    <dgm:cxn modelId="{A3A896AF-C497-4A69-9CCF-AD3899A102A5}" type="presParOf" srcId="{CFEA84D9-B74E-45F1-8160-C867AACDAC1E}" destId="{259414A2-DC17-4292-B7C1-16927E0FC74D}" srcOrd="6" destOrd="0" presId="urn:microsoft.com/office/officeart/2005/8/layout/target1"/>
    <dgm:cxn modelId="{41AA9649-3BA8-401D-86EC-77A04C6E47FE}" type="presParOf" srcId="{CFEA84D9-B74E-45F1-8160-C867AACDAC1E}" destId="{C7A91D88-A31A-4CDD-84FC-7D8FE471751B}" srcOrd="7" destOrd="0" presId="urn:microsoft.com/office/officeart/2005/8/layout/target1"/>
    <dgm:cxn modelId="{3400BFE4-49BC-4B6F-A233-46B4803FDD2C}" type="presParOf" srcId="{CFEA84D9-B74E-45F1-8160-C867AACDAC1E}" destId="{91E251CE-E29F-4C4D-80CF-F18D220E6676}" srcOrd="8" destOrd="0" presId="urn:microsoft.com/office/officeart/2005/8/layout/target1"/>
    <dgm:cxn modelId="{963AA281-EFCE-45BE-AD15-57F58D6AD230}" type="presParOf" srcId="{CFEA84D9-B74E-45F1-8160-C867AACDAC1E}" destId="{22D4FD5B-CC36-487D-B44B-F571D4808766}" srcOrd="9" destOrd="0" presId="urn:microsoft.com/office/officeart/2005/8/layout/target1"/>
    <dgm:cxn modelId="{ABCEC231-FA77-471B-BEC8-6F1915393782}" type="presParOf" srcId="{CFEA84D9-B74E-45F1-8160-C867AACDAC1E}" destId="{FAB27A51-073B-4E81-BC71-E2F6F961CC29}" srcOrd="10" destOrd="0" presId="urn:microsoft.com/office/officeart/2005/8/layout/target1"/>
    <dgm:cxn modelId="{08E55B53-F7A1-4C8B-BF9A-E0364BE8F317}" type="presParOf" srcId="{CFEA84D9-B74E-45F1-8160-C867AACDAC1E}" destId="{268D82E7-C234-4DB4-BBA6-456549CC77D1}" srcOrd="11" destOrd="0" presId="urn:microsoft.com/office/officeart/2005/8/layout/target1"/>
    <dgm:cxn modelId="{5E95A485-3B2B-409F-A019-5BE2CB15F1B8}" type="presParOf" srcId="{CFEA84D9-B74E-45F1-8160-C867AACDAC1E}" destId="{CE2C06A3-F96A-45A4-8EC1-937353BFD7EE}" srcOrd="12" destOrd="0" presId="urn:microsoft.com/office/officeart/2005/8/layout/target1"/>
    <dgm:cxn modelId="{D254004B-982D-4085-9152-498900869038}" type="presParOf" srcId="{CFEA84D9-B74E-45F1-8160-C867AACDAC1E}" destId="{8B82748D-9A39-437D-84A5-EFB6A6F6B9B1}" srcOrd="13" destOrd="0" presId="urn:microsoft.com/office/officeart/2005/8/layout/target1"/>
    <dgm:cxn modelId="{455E194A-F52B-4C85-8CA5-66A066D97094}" type="presParOf" srcId="{CFEA84D9-B74E-45F1-8160-C867AACDAC1E}" destId="{0DF4FF80-60F3-42E5-80FD-65BE9614AFDA}" srcOrd="14" destOrd="0" presId="urn:microsoft.com/office/officeart/2005/8/layout/target1"/>
    <dgm:cxn modelId="{7ABCB43E-7B7A-47F9-87B9-EB0DD2CD5AE9}" type="presParOf" srcId="{CFEA84D9-B74E-45F1-8160-C867AACDAC1E}" destId="{CFAEA8D6-D4F0-44CB-8BDD-76ED21CF89AC}" srcOrd="15" destOrd="0" presId="urn:microsoft.com/office/officeart/2005/8/layout/target1"/>
    <dgm:cxn modelId="{CB19DB7F-C5A1-4E38-A949-DA3948D1CF48}" type="presParOf" srcId="{CFEA84D9-B74E-45F1-8160-C867AACDAC1E}" destId="{F3B3DA5A-6A5E-47AB-B75B-F0A0479BA4C2}" srcOrd="16" destOrd="0" presId="urn:microsoft.com/office/officeart/2005/8/layout/target1"/>
    <dgm:cxn modelId="{EC521887-BCAB-4454-BA90-39DC39346DC7}" type="presParOf" srcId="{CFEA84D9-B74E-45F1-8160-C867AACDAC1E}" destId="{F99FC75D-661A-4E14-A219-D0E09C57DFD1}" srcOrd="17" destOrd="0" presId="urn:microsoft.com/office/officeart/2005/8/layout/target1"/>
    <dgm:cxn modelId="{97540DFC-C96D-4FB6-BB33-F5C529B9E2FC}" type="presParOf" srcId="{CFEA84D9-B74E-45F1-8160-C867AACDAC1E}" destId="{73C60BC6-AA45-4A85-9194-7BB29B1E75EB}" srcOrd="18" destOrd="0" presId="urn:microsoft.com/office/officeart/2005/8/layout/target1"/>
    <dgm:cxn modelId="{8EBF91D1-5236-4E9A-86B9-A8F9D7D96A6A}" type="presParOf" srcId="{CFEA84D9-B74E-45F1-8160-C867AACDAC1E}" destId="{967D2D9E-BA0A-481D-B10C-E2E3A3C9F25A}"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BAE31E-DCC8-4560-A83C-E81480391D75}" type="doc">
      <dgm:prSet loTypeId="urn:microsoft.com/office/officeart/2005/8/layout/target1" loCatId="relationship" qsTypeId="urn:microsoft.com/office/officeart/2005/8/quickstyle/3d5" qsCatId="3D" csTypeId="urn:microsoft.com/office/officeart/2005/8/colors/accent4_4" csCatId="accent4"/>
      <dgm:spPr/>
      <dgm:t>
        <a:bodyPr/>
        <a:lstStyle/>
        <a:p>
          <a:endParaRPr lang="uk-UA"/>
        </a:p>
      </dgm:t>
    </dgm:pt>
    <dgm:pt modelId="{AE3D2FB3-25B1-46B3-9B15-E4FAB1557957}">
      <dgm:prSet/>
      <dgm:spPr/>
      <dgm:t>
        <a:bodyPr/>
        <a:lstStyle/>
        <a:p>
          <a:pPr rtl="0"/>
          <a:r>
            <a:rPr lang="en-US" dirty="0"/>
            <a:t>Statement (Line)</a:t>
          </a:r>
          <a:endParaRPr lang="uk-UA" dirty="0"/>
        </a:p>
      </dgm:t>
    </dgm:pt>
    <dgm:pt modelId="{3C07210F-721C-4962-93C9-344342556589}" type="parTrans" cxnId="{E11B05AC-B03F-421C-828C-9D6E1BBC93C1}">
      <dgm:prSet/>
      <dgm:spPr/>
      <dgm:t>
        <a:bodyPr/>
        <a:lstStyle/>
        <a:p>
          <a:endParaRPr lang="uk-UA">
            <a:solidFill>
              <a:srgbClr val="007FBB"/>
            </a:solidFill>
          </a:endParaRPr>
        </a:p>
      </dgm:t>
    </dgm:pt>
    <dgm:pt modelId="{70212E1F-558E-4854-9ECA-D44C69C45220}" type="sibTrans" cxnId="{E11B05AC-B03F-421C-828C-9D6E1BBC93C1}">
      <dgm:prSet/>
      <dgm:spPr/>
      <dgm:t>
        <a:bodyPr/>
        <a:lstStyle/>
        <a:p>
          <a:endParaRPr lang="uk-UA">
            <a:solidFill>
              <a:srgbClr val="007FBB"/>
            </a:solidFill>
          </a:endParaRPr>
        </a:p>
      </dgm:t>
    </dgm:pt>
    <dgm:pt modelId="{F3C7FFD9-8A07-499C-A2ED-31B8098F1E20}">
      <dgm:prSet/>
      <dgm:spPr/>
      <dgm:t>
        <a:bodyPr/>
        <a:lstStyle/>
        <a:p>
          <a:pPr rtl="0"/>
          <a:r>
            <a:rPr lang="en-US"/>
            <a:t>Decision (Branch)</a:t>
          </a:r>
          <a:endParaRPr lang="uk-UA"/>
        </a:p>
      </dgm:t>
    </dgm:pt>
    <dgm:pt modelId="{420F01EA-FDE3-4602-90D4-B7A3703F3C73}" type="parTrans" cxnId="{DE1880CE-1FFE-4FDB-9B1F-E2E64A73AA41}">
      <dgm:prSet/>
      <dgm:spPr/>
      <dgm:t>
        <a:bodyPr/>
        <a:lstStyle/>
        <a:p>
          <a:endParaRPr lang="uk-UA">
            <a:solidFill>
              <a:srgbClr val="007FBB"/>
            </a:solidFill>
          </a:endParaRPr>
        </a:p>
      </dgm:t>
    </dgm:pt>
    <dgm:pt modelId="{2079E51F-E63D-45E0-B624-6CE374EB3753}" type="sibTrans" cxnId="{DE1880CE-1FFE-4FDB-9B1F-E2E64A73AA41}">
      <dgm:prSet/>
      <dgm:spPr/>
      <dgm:t>
        <a:bodyPr/>
        <a:lstStyle/>
        <a:p>
          <a:endParaRPr lang="uk-UA">
            <a:solidFill>
              <a:srgbClr val="007FBB"/>
            </a:solidFill>
          </a:endParaRPr>
        </a:p>
      </dgm:t>
    </dgm:pt>
    <dgm:pt modelId="{4121B8A0-4F74-442E-BDA0-B0F1E92B1725}">
      <dgm:prSet/>
      <dgm:spPr/>
      <dgm:t>
        <a:bodyPr/>
        <a:lstStyle/>
        <a:p>
          <a:pPr rtl="0"/>
          <a:r>
            <a:rPr lang="en-US"/>
            <a:t>Path</a:t>
          </a:r>
          <a:endParaRPr lang="uk-UA"/>
        </a:p>
      </dgm:t>
    </dgm:pt>
    <dgm:pt modelId="{1AC88185-8AED-46B0-B562-53A6C75A9DF0}" type="parTrans" cxnId="{F67A687F-5E49-4DDD-940C-FA431EAB1454}">
      <dgm:prSet/>
      <dgm:spPr/>
      <dgm:t>
        <a:bodyPr/>
        <a:lstStyle/>
        <a:p>
          <a:endParaRPr lang="uk-UA">
            <a:solidFill>
              <a:srgbClr val="007FBB"/>
            </a:solidFill>
          </a:endParaRPr>
        </a:p>
      </dgm:t>
    </dgm:pt>
    <dgm:pt modelId="{E729D4E4-78B7-45C2-B53B-FFE392001BF2}" type="sibTrans" cxnId="{F67A687F-5E49-4DDD-940C-FA431EAB1454}">
      <dgm:prSet/>
      <dgm:spPr/>
      <dgm:t>
        <a:bodyPr/>
        <a:lstStyle/>
        <a:p>
          <a:endParaRPr lang="uk-UA">
            <a:solidFill>
              <a:srgbClr val="007FBB"/>
            </a:solidFill>
          </a:endParaRPr>
        </a:p>
      </dgm:t>
    </dgm:pt>
    <dgm:pt modelId="{72EB9F7E-10BA-45C2-9619-6FC387CFAFD1}" type="pres">
      <dgm:prSet presAssocID="{99BAE31E-DCC8-4560-A83C-E81480391D75}" presName="composite" presStyleCnt="0">
        <dgm:presLayoutVars>
          <dgm:chMax val="5"/>
          <dgm:dir/>
          <dgm:resizeHandles val="exact"/>
        </dgm:presLayoutVars>
      </dgm:prSet>
      <dgm:spPr/>
    </dgm:pt>
    <dgm:pt modelId="{5B89A8B1-18AE-44B0-9594-F8CC4B4BEF36}" type="pres">
      <dgm:prSet presAssocID="{AE3D2FB3-25B1-46B3-9B15-E4FAB1557957}" presName="circle1" presStyleLbl="lnNode1" presStyleIdx="0" presStyleCnt="3"/>
      <dgm:spPr/>
    </dgm:pt>
    <dgm:pt modelId="{0C6E0C4B-F60C-4FF9-BAB8-5A28D7904A1F}" type="pres">
      <dgm:prSet presAssocID="{AE3D2FB3-25B1-46B3-9B15-E4FAB1557957}" presName="text1" presStyleLbl="revTx" presStyleIdx="0" presStyleCnt="3">
        <dgm:presLayoutVars>
          <dgm:bulletEnabled val="1"/>
        </dgm:presLayoutVars>
      </dgm:prSet>
      <dgm:spPr/>
    </dgm:pt>
    <dgm:pt modelId="{1E3B1E71-8120-48EF-876C-3454D54D549E}" type="pres">
      <dgm:prSet presAssocID="{AE3D2FB3-25B1-46B3-9B15-E4FAB1557957}" presName="line1" presStyleLbl="callout" presStyleIdx="0" presStyleCnt="6"/>
      <dgm:spPr/>
    </dgm:pt>
    <dgm:pt modelId="{71F7C374-6ECB-4F07-B808-9ECC20B1D727}" type="pres">
      <dgm:prSet presAssocID="{AE3D2FB3-25B1-46B3-9B15-E4FAB1557957}" presName="d1" presStyleLbl="callout" presStyleIdx="1" presStyleCnt="6"/>
      <dgm:spPr/>
    </dgm:pt>
    <dgm:pt modelId="{BB8BC4B6-3E83-41F2-AF7B-B6CADBE4A606}" type="pres">
      <dgm:prSet presAssocID="{F3C7FFD9-8A07-499C-A2ED-31B8098F1E20}" presName="circle2" presStyleLbl="lnNode1" presStyleIdx="1" presStyleCnt="3"/>
      <dgm:spPr/>
    </dgm:pt>
    <dgm:pt modelId="{A70231F9-0F4B-46F2-9F06-443F91F0402A}" type="pres">
      <dgm:prSet presAssocID="{F3C7FFD9-8A07-499C-A2ED-31B8098F1E20}" presName="text2" presStyleLbl="revTx" presStyleIdx="1" presStyleCnt="3">
        <dgm:presLayoutVars>
          <dgm:bulletEnabled val="1"/>
        </dgm:presLayoutVars>
      </dgm:prSet>
      <dgm:spPr/>
    </dgm:pt>
    <dgm:pt modelId="{E0C3C1D1-9234-4A16-8B58-F82AAE65C2A7}" type="pres">
      <dgm:prSet presAssocID="{F3C7FFD9-8A07-499C-A2ED-31B8098F1E20}" presName="line2" presStyleLbl="callout" presStyleIdx="2" presStyleCnt="6"/>
      <dgm:spPr/>
    </dgm:pt>
    <dgm:pt modelId="{7C6A0B3F-ECC4-450C-9DFB-0DA1FC5DB73E}" type="pres">
      <dgm:prSet presAssocID="{F3C7FFD9-8A07-499C-A2ED-31B8098F1E20}" presName="d2" presStyleLbl="callout" presStyleIdx="3" presStyleCnt="6"/>
      <dgm:spPr/>
    </dgm:pt>
    <dgm:pt modelId="{5238B122-B34E-47AA-B8F3-1452468575D8}" type="pres">
      <dgm:prSet presAssocID="{4121B8A0-4F74-442E-BDA0-B0F1E92B1725}" presName="circle3" presStyleLbl="lnNode1" presStyleIdx="2" presStyleCnt="3"/>
      <dgm:spPr/>
    </dgm:pt>
    <dgm:pt modelId="{43DE9D93-1038-46C1-8599-5D45C90B7C6B}" type="pres">
      <dgm:prSet presAssocID="{4121B8A0-4F74-442E-BDA0-B0F1E92B1725}" presName="text3" presStyleLbl="revTx" presStyleIdx="2" presStyleCnt="3">
        <dgm:presLayoutVars>
          <dgm:bulletEnabled val="1"/>
        </dgm:presLayoutVars>
      </dgm:prSet>
      <dgm:spPr/>
    </dgm:pt>
    <dgm:pt modelId="{7258DD63-4AEA-4B4A-ABF6-FF0EA70C51F7}" type="pres">
      <dgm:prSet presAssocID="{4121B8A0-4F74-442E-BDA0-B0F1E92B1725}" presName="line3" presStyleLbl="callout" presStyleIdx="4" presStyleCnt="6"/>
      <dgm:spPr/>
    </dgm:pt>
    <dgm:pt modelId="{626261EA-60D6-4008-8A1F-73CCA97B6EBD}" type="pres">
      <dgm:prSet presAssocID="{4121B8A0-4F74-442E-BDA0-B0F1E92B1725}" presName="d3" presStyleLbl="callout" presStyleIdx="5" presStyleCnt="6"/>
      <dgm:spPr/>
    </dgm:pt>
  </dgm:ptLst>
  <dgm:cxnLst>
    <dgm:cxn modelId="{A6995500-2B9F-4D1B-BE85-53AD9E5EA7CB}" type="presOf" srcId="{4121B8A0-4F74-442E-BDA0-B0F1E92B1725}" destId="{43DE9D93-1038-46C1-8599-5D45C90B7C6B}" srcOrd="0" destOrd="0" presId="urn:microsoft.com/office/officeart/2005/8/layout/target1"/>
    <dgm:cxn modelId="{A67B9333-8716-49D2-8552-72225CEF6C42}" type="presOf" srcId="{99BAE31E-DCC8-4560-A83C-E81480391D75}" destId="{72EB9F7E-10BA-45C2-9619-6FC387CFAFD1}" srcOrd="0" destOrd="0" presId="urn:microsoft.com/office/officeart/2005/8/layout/target1"/>
    <dgm:cxn modelId="{A0CD0868-21D2-4BB3-B0C2-ABA6A0A4F658}" type="presOf" srcId="{AE3D2FB3-25B1-46B3-9B15-E4FAB1557957}" destId="{0C6E0C4B-F60C-4FF9-BAB8-5A28D7904A1F}" srcOrd="0" destOrd="0" presId="urn:microsoft.com/office/officeart/2005/8/layout/target1"/>
    <dgm:cxn modelId="{324A2468-BB80-455E-A8C3-1AC79111FACB}" type="presOf" srcId="{F3C7FFD9-8A07-499C-A2ED-31B8098F1E20}" destId="{A70231F9-0F4B-46F2-9F06-443F91F0402A}" srcOrd="0" destOrd="0" presId="urn:microsoft.com/office/officeart/2005/8/layout/target1"/>
    <dgm:cxn modelId="{F67A687F-5E49-4DDD-940C-FA431EAB1454}" srcId="{99BAE31E-DCC8-4560-A83C-E81480391D75}" destId="{4121B8A0-4F74-442E-BDA0-B0F1E92B1725}" srcOrd="2" destOrd="0" parTransId="{1AC88185-8AED-46B0-B562-53A6C75A9DF0}" sibTransId="{E729D4E4-78B7-45C2-B53B-FFE392001BF2}"/>
    <dgm:cxn modelId="{E11B05AC-B03F-421C-828C-9D6E1BBC93C1}" srcId="{99BAE31E-DCC8-4560-A83C-E81480391D75}" destId="{AE3D2FB3-25B1-46B3-9B15-E4FAB1557957}" srcOrd="0" destOrd="0" parTransId="{3C07210F-721C-4962-93C9-344342556589}" sibTransId="{70212E1F-558E-4854-9ECA-D44C69C45220}"/>
    <dgm:cxn modelId="{DE1880CE-1FFE-4FDB-9B1F-E2E64A73AA41}" srcId="{99BAE31E-DCC8-4560-A83C-E81480391D75}" destId="{F3C7FFD9-8A07-499C-A2ED-31B8098F1E20}" srcOrd="1" destOrd="0" parTransId="{420F01EA-FDE3-4602-90D4-B7A3703F3C73}" sibTransId="{2079E51F-E63D-45E0-B624-6CE374EB3753}"/>
    <dgm:cxn modelId="{739FAFD7-980C-4F0A-8211-AD87DFD41C46}" type="presParOf" srcId="{72EB9F7E-10BA-45C2-9619-6FC387CFAFD1}" destId="{5B89A8B1-18AE-44B0-9594-F8CC4B4BEF36}" srcOrd="0" destOrd="0" presId="urn:microsoft.com/office/officeart/2005/8/layout/target1"/>
    <dgm:cxn modelId="{42EBE96D-B9D7-42F8-8C16-CCA108C9D739}" type="presParOf" srcId="{72EB9F7E-10BA-45C2-9619-6FC387CFAFD1}" destId="{0C6E0C4B-F60C-4FF9-BAB8-5A28D7904A1F}" srcOrd="1" destOrd="0" presId="urn:microsoft.com/office/officeart/2005/8/layout/target1"/>
    <dgm:cxn modelId="{9DEB526D-5B57-4B18-B5A9-A4778001B8E4}" type="presParOf" srcId="{72EB9F7E-10BA-45C2-9619-6FC387CFAFD1}" destId="{1E3B1E71-8120-48EF-876C-3454D54D549E}" srcOrd="2" destOrd="0" presId="urn:microsoft.com/office/officeart/2005/8/layout/target1"/>
    <dgm:cxn modelId="{25D13824-4172-4756-AEE2-2B329E9C413D}" type="presParOf" srcId="{72EB9F7E-10BA-45C2-9619-6FC387CFAFD1}" destId="{71F7C374-6ECB-4F07-B808-9ECC20B1D727}" srcOrd="3" destOrd="0" presId="urn:microsoft.com/office/officeart/2005/8/layout/target1"/>
    <dgm:cxn modelId="{9F6D78C2-3B7D-4C0A-B42A-D8D5D3CC9528}" type="presParOf" srcId="{72EB9F7E-10BA-45C2-9619-6FC387CFAFD1}" destId="{BB8BC4B6-3E83-41F2-AF7B-B6CADBE4A606}" srcOrd="4" destOrd="0" presId="urn:microsoft.com/office/officeart/2005/8/layout/target1"/>
    <dgm:cxn modelId="{06E85AEC-BE39-4933-92C6-B64F7C5B6413}" type="presParOf" srcId="{72EB9F7E-10BA-45C2-9619-6FC387CFAFD1}" destId="{A70231F9-0F4B-46F2-9F06-443F91F0402A}" srcOrd="5" destOrd="0" presId="urn:microsoft.com/office/officeart/2005/8/layout/target1"/>
    <dgm:cxn modelId="{60BAC9DE-2F1F-4480-8E16-A23D443CFB02}" type="presParOf" srcId="{72EB9F7E-10BA-45C2-9619-6FC387CFAFD1}" destId="{E0C3C1D1-9234-4A16-8B58-F82AAE65C2A7}" srcOrd="6" destOrd="0" presId="urn:microsoft.com/office/officeart/2005/8/layout/target1"/>
    <dgm:cxn modelId="{5FA91D1E-CB11-4C15-A4D0-6404A6E6AC10}" type="presParOf" srcId="{72EB9F7E-10BA-45C2-9619-6FC387CFAFD1}" destId="{7C6A0B3F-ECC4-450C-9DFB-0DA1FC5DB73E}" srcOrd="7" destOrd="0" presId="urn:microsoft.com/office/officeart/2005/8/layout/target1"/>
    <dgm:cxn modelId="{8708AA7F-5C37-40BB-AFCE-5764972FA786}" type="presParOf" srcId="{72EB9F7E-10BA-45C2-9619-6FC387CFAFD1}" destId="{5238B122-B34E-47AA-B8F3-1452468575D8}" srcOrd="8" destOrd="0" presId="urn:microsoft.com/office/officeart/2005/8/layout/target1"/>
    <dgm:cxn modelId="{7300DCC9-9D2A-446C-9E9F-0C0145060B47}" type="presParOf" srcId="{72EB9F7E-10BA-45C2-9619-6FC387CFAFD1}" destId="{43DE9D93-1038-46C1-8599-5D45C90B7C6B}" srcOrd="9" destOrd="0" presId="urn:microsoft.com/office/officeart/2005/8/layout/target1"/>
    <dgm:cxn modelId="{7D466FA2-8A91-4B42-9BFE-6C3C9BD5B9C4}" type="presParOf" srcId="{72EB9F7E-10BA-45C2-9619-6FC387CFAFD1}" destId="{7258DD63-4AEA-4B4A-ABF6-FF0EA70C51F7}" srcOrd="10" destOrd="0" presId="urn:microsoft.com/office/officeart/2005/8/layout/target1"/>
    <dgm:cxn modelId="{631FACD3-0410-414C-B9BD-6AC86212E941}" type="presParOf" srcId="{72EB9F7E-10BA-45C2-9619-6FC387CFAFD1}" destId="{626261EA-60D6-4008-8A1F-73CCA97B6EBD}"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639CD4-1621-46D2-BBF3-8601B3A94771}"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US"/>
        </a:p>
      </dgm:t>
    </dgm:pt>
    <dgm:pt modelId="{8D499FE4-F963-45C4-99F4-4231E704645D}">
      <dgm:prSet phldrT="[Text]"/>
      <dgm:spPr/>
      <dgm:t>
        <a:bodyPr/>
        <a:lstStyle/>
        <a:p>
          <a:r>
            <a:rPr lang="en-US" dirty="0">
              <a:latin typeface="Times New Roman" pitchFamily="18" charset="0"/>
              <a:cs typeface="Times New Roman" pitchFamily="18" charset="0"/>
            </a:rPr>
            <a:t>Equivalence partitioning</a:t>
          </a:r>
          <a:endParaRPr lang="en-US" dirty="0"/>
        </a:p>
      </dgm:t>
    </dgm:pt>
    <dgm:pt modelId="{FD9CC304-3EEF-4A9B-A958-FA349EB61649}" type="parTrans" cxnId="{A333055E-C8D6-49BF-8BEC-870F4E6F83EF}">
      <dgm:prSet/>
      <dgm:spPr/>
      <dgm:t>
        <a:bodyPr/>
        <a:lstStyle/>
        <a:p>
          <a:endParaRPr lang="en-US"/>
        </a:p>
      </dgm:t>
    </dgm:pt>
    <dgm:pt modelId="{62E70AF0-32C9-4535-BB6F-0944B07AAE69}" type="sibTrans" cxnId="{A333055E-C8D6-49BF-8BEC-870F4E6F83EF}">
      <dgm:prSet/>
      <dgm:spPr/>
      <dgm:t>
        <a:bodyPr/>
        <a:lstStyle/>
        <a:p>
          <a:endParaRPr lang="en-US"/>
        </a:p>
      </dgm:t>
    </dgm:pt>
    <dgm:pt modelId="{4BE65D45-7E5E-46FF-B2A8-77527D6CA094}">
      <dgm:prSet phldrT="[Text]"/>
      <dgm:spPr/>
      <dgm:t>
        <a:bodyPr/>
        <a:lstStyle/>
        <a:p>
          <a:r>
            <a:rPr lang="en-US">
              <a:latin typeface="Times New Roman" pitchFamily="18" charset="0"/>
              <a:cs typeface="Times New Roman" pitchFamily="18" charset="0"/>
            </a:rPr>
            <a:t>State transition</a:t>
          </a:r>
          <a:endParaRPr lang="en-US" dirty="0"/>
        </a:p>
      </dgm:t>
    </dgm:pt>
    <dgm:pt modelId="{D85A5748-1C92-40C4-A4C8-B68F6A6161F2}" type="parTrans" cxnId="{BDF42958-9F3E-4AEF-8B9F-B9904AAEBE30}">
      <dgm:prSet/>
      <dgm:spPr/>
      <dgm:t>
        <a:bodyPr/>
        <a:lstStyle/>
        <a:p>
          <a:endParaRPr lang="en-US"/>
        </a:p>
      </dgm:t>
    </dgm:pt>
    <dgm:pt modelId="{174303E0-404C-4B6F-B787-B4949ADF9399}" type="sibTrans" cxnId="{BDF42958-9F3E-4AEF-8B9F-B9904AAEBE30}">
      <dgm:prSet/>
      <dgm:spPr/>
      <dgm:t>
        <a:bodyPr/>
        <a:lstStyle/>
        <a:p>
          <a:endParaRPr lang="en-US"/>
        </a:p>
      </dgm:t>
    </dgm:pt>
    <dgm:pt modelId="{D5132C5B-9000-4F1A-AA5E-69C29047FC4E}">
      <dgm:prSet phldrT="[Text]"/>
      <dgm:spPr/>
      <dgm:t>
        <a:bodyPr/>
        <a:lstStyle/>
        <a:p>
          <a:r>
            <a:rPr lang="en-US">
              <a:latin typeface="Times New Roman" pitchFamily="18" charset="0"/>
              <a:cs typeface="Times New Roman" pitchFamily="18" charset="0"/>
            </a:rPr>
            <a:t>Use case testing</a:t>
          </a:r>
          <a:endParaRPr lang="en-US" dirty="0"/>
        </a:p>
      </dgm:t>
    </dgm:pt>
    <dgm:pt modelId="{1EC3497A-2DED-4E16-84ED-6EE3FA371112}" type="parTrans" cxnId="{4566D4E7-81F3-4B2F-8166-BBBE10C8C4DF}">
      <dgm:prSet/>
      <dgm:spPr/>
      <dgm:t>
        <a:bodyPr/>
        <a:lstStyle/>
        <a:p>
          <a:endParaRPr lang="en-US"/>
        </a:p>
      </dgm:t>
    </dgm:pt>
    <dgm:pt modelId="{FEF27DFD-E7E3-4744-A12A-E46B8376D4A8}" type="sibTrans" cxnId="{4566D4E7-81F3-4B2F-8166-BBBE10C8C4DF}">
      <dgm:prSet/>
      <dgm:spPr/>
      <dgm:t>
        <a:bodyPr/>
        <a:lstStyle/>
        <a:p>
          <a:endParaRPr lang="en-US"/>
        </a:p>
      </dgm:t>
    </dgm:pt>
    <dgm:pt modelId="{C65B5B2F-1049-4727-95ED-260921487E00}">
      <dgm:prSet phldrT="[Text]"/>
      <dgm:spPr/>
      <dgm:t>
        <a:bodyPr/>
        <a:lstStyle/>
        <a:p>
          <a:r>
            <a:rPr lang="en-US">
              <a:latin typeface="Times New Roman" pitchFamily="18" charset="0"/>
              <a:cs typeface="Times New Roman" pitchFamily="18" charset="0"/>
            </a:rPr>
            <a:t>Boundary value analysis</a:t>
          </a:r>
          <a:endParaRPr lang="en-US" dirty="0"/>
        </a:p>
      </dgm:t>
    </dgm:pt>
    <dgm:pt modelId="{2AB4044A-B630-42AF-B23E-083C94B9201C}" type="parTrans" cxnId="{C1D6F176-374A-44DE-8206-BB5BAFCCE299}">
      <dgm:prSet/>
      <dgm:spPr/>
      <dgm:t>
        <a:bodyPr/>
        <a:lstStyle/>
        <a:p>
          <a:endParaRPr lang="en-US"/>
        </a:p>
      </dgm:t>
    </dgm:pt>
    <dgm:pt modelId="{606E9F5E-4A14-4A95-BBDC-F3A4A70E9251}" type="sibTrans" cxnId="{C1D6F176-374A-44DE-8206-BB5BAFCCE299}">
      <dgm:prSet/>
      <dgm:spPr/>
      <dgm:t>
        <a:bodyPr/>
        <a:lstStyle/>
        <a:p>
          <a:endParaRPr lang="en-US"/>
        </a:p>
      </dgm:t>
    </dgm:pt>
    <dgm:pt modelId="{6A966C15-4DE5-4C59-9AC8-6503FF06337E}">
      <dgm:prSet phldrT="[Text]"/>
      <dgm:spPr/>
      <dgm:t>
        <a:bodyPr/>
        <a:lstStyle/>
        <a:p>
          <a:r>
            <a:rPr lang="en-US">
              <a:latin typeface="Times New Roman" pitchFamily="18" charset="0"/>
              <a:cs typeface="Times New Roman" pitchFamily="18" charset="0"/>
            </a:rPr>
            <a:t>Decision table</a:t>
          </a:r>
          <a:endParaRPr lang="en-US" dirty="0"/>
        </a:p>
      </dgm:t>
    </dgm:pt>
    <dgm:pt modelId="{D705A6F6-78F3-4C16-A6A3-00D6BB3B6946}" type="parTrans" cxnId="{12D97388-DBF1-4C96-9A3F-DF9D561BFED8}">
      <dgm:prSet/>
      <dgm:spPr/>
      <dgm:t>
        <a:bodyPr/>
        <a:lstStyle/>
        <a:p>
          <a:endParaRPr lang="en-US"/>
        </a:p>
      </dgm:t>
    </dgm:pt>
    <dgm:pt modelId="{72C4AF6E-9E77-4B86-A050-97013B4CA389}" type="sibTrans" cxnId="{12D97388-DBF1-4C96-9A3F-DF9D561BFED8}">
      <dgm:prSet/>
      <dgm:spPr/>
      <dgm:t>
        <a:bodyPr/>
        <a:lstStyle/>
        <a:p>
          <a:endParaRPr lang="en-US"/>
        </a:p>
      </dgm:t>
    </dgm:pt>
    <dgm:pt modelId="{76D11C30-6EF8-4437-9307-318489216A7C}" type="pres">
      <dgm:prSet presAssocID="{C4639CD4-1621-46D2-BBF3-8601B3A94771}" presName="linear" presStyleCnt="0">
        <dgm:presLayoutVars>
          <dgm:dir/>
          <dgm:animLvl val="lvl"/>
          <dgm:resizeHandles val="exact"/>
        </dgm:presLayoutVars>
      </dgm:prSet>
      <dgm:spPr/>
    </dgm:pt>
    <dgm:pt modelId="{8F57B42A-F3FD-4881-B926-40FF4D2B686F}" type="pres">
      <dgm:prSet presAssocID="{8D499FE4-F963-45C4-99F4-4231E704645D}" presName="parentLin" presStyleCnt="0"/>
      <dgm:spPr/>
    </dgm:pt>
    <dgm:pt modelId="{8E8889D8-3C7C-4984-99BE-EA963CDA8DDB}" type="pres">
      <dgm:prSet presAssocID="{8D499FE4-F963-45C4-99F4-4231E704645D}" presName="parentLeftMargin" presStyleLbl="node1" presStyleIdx="0" presStyleCnt="5"/>
      <dgm:spPr/>
    </dgm:pt>
    <dgm:pt modelId="{FC8A4AA5-B628-4965-AFA6-A411A4F8D8DA}" type="pres">
      <dgm:prSet presAssocID="{8D499FE4-F963-45C4-99F4-4231E704645D}" presName="parentText" presStyleLbl="node1" presStyleIdx="0" presStyleCnt="5">
        <dgm:presLayoutVars>
          <dgm:chMax val="0"/>
          <dgm:bulletEnabled val="1"/>
        </dgm:presLayoutVars>
      </dgm:prSet>
      <dgm:spPr/>
    </dgm:pt>
    <dgm:pt modelId="{C3D441BD-A34A-4D7B-9C66-45A4193A426B}" type="pres">
      <dgm:prSet presAssocID="{8D499FE4-F963-45C4-99F4-4231E704645D}" presName="negativeSpace" presStyleCnt="0"/>
      <dgm:spPr/>
    </dgm:pt>
    <dgm:pt modelId="{1B653D6B-D85A-4E64-BE6D-7EA1ABE2C2AE}" type="pres">
      <dgm:prSet presAssocID="{8D499FE4-F963-45C4-99F4-4231E704645D}" presName="childText" presStyleLbl="conFgAcc1" presStyleIdx="0" presStyleCnt="5">
        <dgm:presLayoutVars>
          <dgm:bulletEnabled val="1"/>
        </dgm:presLayoutVars>
      </dgm:prSet>
      <dgm:spPr/>
    </dgm:pt>
    <dgm:pt modelId="{4C5A499D-E2C8-46D1-B3B8-EBB31E1E07C5}" type="pres">
      <dgm:prSet presAssocID="{62E70AF0-32C9-4535-BB6F-0944B07AAE69}" presName="spaceBetweenRectangles" presStyleCnt="0"/>
      <dgm:spPr/>
    </dgm:pt>
    <dgm:pt modelId="{A0F879E5-7088-4A8A-999F-FF88FAA9E06D}" type="pres">
      <dgm:prSet presAssocID="{C65B5B2F-1049-4727-95ED-260921487E00}" presName="parentLin" presStyleCnt="0"/>
      <dgm:spPr/>
    </dgm:pt>
    <dgm:pt modelId="{18BDB343-2422-4C64-ACBE-1FF47DD489E9}" type="pres">
      <dgm:prSet presAssocID="{C65B5B2F-1049-4727-95ED-260921487E00}" presName="parentLeftMargin" presStyleLbl="node1" presStyleIdx="0" presStyleCnt="5"/>
      <dgm:spPr/>
    </dgm:pt>
    <dgm:pt modelId="{B5C41D98-918C-4F0A-9C2E-A7AE412ECBFD}" type="pres">
      <dgm:prSet presAssocID="{C65B5B2F-1049-4727-95ED-260921487E00}" presName="parentText" presStyleLbl="node1" presStyleIdx="1" presStyleCnt="5">
        <dgm:presLayoutVars>
          <dgm:chMax val="0"/>
          <dgm:bulletEnabled val="1"/>
        </dgm:presLayoutVars>
      </dgm:prSet>
      <dgm:spPr/>
    </dgm:pt>
    <dgm:pt modelId="{0C9600E1-D5B8-4CCE-97D7-9036FA5325BE}" type="pres">
      <dgm:prSet presAssocID="{C65B5B2F-1049-4727-95ED-260921487E00}" presName="negativeSpace" presStyleCnt="0"/>
      <dgm:spPr/>
    </dgm:pt>
    <dgm:pt modelId="{9B0B7D5C-36C6-4101-BC0D-BDE7A2CECE81}" type="pres">
      <dgm:prSet presAssocID="{C65B5B2F-1049-4727-95ED-260921487E00}" presName="childText" presStyleLbl="conFgAcc1" presStyleIdx="1" presStyleCnt="5">
        <dgm:presLayoutVars>
          <dgm:bulletEnabled val="1"/>
        </dgm:presLayoutVars>
      </dgm:prSet>
      <dgm:spPr/>
    </dgm:pt>
    <dgm:pt modelId="{9971892D-2B6E-449F-98C3-2E8E5B74D853}" type="pres">
      <dgm:prSet presAssocID="{606E9F5E-4A14-4A95-BBDC-F3A4A70E9251}" presName="spaceBetweenRectangles" presStyleCnt="0"/>
      <dgm:spPr/>
    </dgm:pt>
    <dgm:pt modelId="{6BF6DE4E-1E68-4D6B-8B34-E372AF815094}" type="pres">
      <dgm:prSet presAssocID="{6A966C15-4DE5-4C59-9AC8-6503FF06337E}" presName="parentLin" presStyleCnt="0"/>
      <dgm:spPr/>
    </dgm:pt>
    <dgm:pt modelId="{587D4152-8B5E-45EB-B02C-F8DBBE51C2AE}" type="pres">
      <dgm:prSet presAssocID="{6A966C15-4DE5-4C59-9AC8-6503FF06337E}" presName="parentLeftMargin" presStyleLbl="node1" presStyleIdx="1" presStyleCnt="5"/>
      <dgm:spPr/>
    </dgm:pt>
    <dgm:pt modelId="{AFD244E9-2974-4524-B02C-A04160144AB9}" type="pres">
      <dgm:prSet presAssocID="{6A966C15-4DE5-4C59-9AC8-6503FF06337E}" presName="parentText" presStyleLbl="node1" presStyleIdx="2" presStyleCnt="5">
        <dgm:presLayoutVars>
          <dgm:chMax val="0"/>
          <dgm:bulletEnabled val="1"/>
        </dgm:presLayoutVars>
      </dgm:prSet>
      <dgm:spPr/>
    </dgm:pt>
    <dgm:pt modelId="{7D89B078-7B3D-4493-BBFC-5CC007FA8DAC}" type="pres">
      <dgm:prSet presAssocID="{6A966C15-4DE5-4C59-9AC8-6503FF06337E}" presName="negativeSpace" presStyleCnt="0"/>
      <dgm:spPr/>
    </dgm:pt>
    <dgm:pt modelId="{EEAB55F8-2841-4BF8-8F0E-8809467EBC4D}" type="pres">
      <dgm:prSet presAssocID="{6A966C15-4DE5-4C59-9AC8-6503FF06337E}" presName="childText" presStyleLbl="conFgAcc1" presStyleIdx="2" presStyleCnt="5">
        <dgm:presLayoutVars>
          <dgm:bulletEnabled val="1"/>
        </dgm:presLayoutVars>
      </dgm:prSet>
      <dgm:spPr/>
    </dgm:pt>
    <dgm:pt modelId="{2ADFA67F-F68F-4982-BAE0-85C57D721349}" type="pres">
      <dgm:prSet presAssocID="{72C4AF6E-9E77-4B86-A050-97013B4CA389}" presName="spaceBetweenRectangles" presStyleCnt="0"/>
      <dgm:spPr/>
    </dgm:pt>
    <dgm:pt modelId="{3033AA20-9753-4D8D-B10D-240FC54ED7E4}" type="pres">
      <dgm:prSet presAssocID="{4BE65D45-7E5E-46FF-B2A8-77527D6CA094}" presName="parentLin" presStyleCnt="0"/>
      <dgm:spPr/>
    </dgm:pt>
    <dgm:pt modelId="{85668A73-5B42-46D0-97F9-BF481DD5F20F}" type="pres">
      <dgm:prSet presAssocID="{4BE65D45-7E5E-46FF-B2A8-77527D6CA094}" presName="parentLeftMargin" presStyleLbl="node1" presStyleIdx="2" presStyleCnt="5"/>
      <dgm:spPr/>
    </dgm:pt>
    <dgm:pt modelId="{7C3366DD-9C63-44DB-8812-395DAE592F28}" type="pres">
      <dgm:prSet presAssocID="{4BE65D45-7E5E-46FF-B2A8-77527D6CA094}" presName="parentText" presStyleLbl="node1" presStyleIdx="3" presStyleCnt="5">
        <dgm:presLayoutVars>
          <dgm:chMax val="0"/>
          <dgm:bulletEnabled val="1"/>
        </dgm:presLayoutVars>
      </dgm:prSet>
      <dgm:spPr/>
    </dgm:pt>
    <dgm:pt modelId="{D12E85E2-1D5E-42C1-940C-F7038BC6C785}" type="pres">
      <dgm:prSet presAssocID="{4BE65D45-7E5E-46FF-B2A8-77527D6CA094}" presName="negativeSpace" presStyleCnt="0"/>
      <dgm:spPr/>
    </dgm:pt>
    <dgm:pt modelId="{D9CC3B9F-3773-4C71-9C4A-B203DFCE2E9D}" type="pres">
      <dgm:prSet presAssocID="{4BE65D45-7E5E-46FF-B2A8-77527D6CA094}" presName="childText" presStyleLbl="conFgAcc1" presStyleIdx="3" presStyleCnt="5">
        <dgm:presLayoutVars>
          <dgm:bulletEnabled val="1"/>
        </dgm:presLayoutVars>
      </dgm:prSet>
      <dgm:spPr/>
    </dgm:pt>
    <dgm:pt modelId="{B530DFAB-A505-405B-AC76-DF60C021C6C8}" type="pres">
      <dgm:prSet presAssocID="{174303E0-404C-4B6F-B787-B4949ADF9399}" presName="spaceBetweenRectangles" presStyleCnt="0"/>
      <dgm:spPr/>
    </dgm:pt>
    <dgm:pt modelId="{83BA71D0-40D8-4672-ACE8-DB4251E738EE}" type="pres">
      <dgm:prSet presAssocID="{D5132C5B-9000-4F1A-AA5E-69C29047FC4E}" presName="parentLin" presStyleCnt="0"/>
      <dgm:spPr/>
    </dgm:pt>
    <dgm:pt modelId="{6BC5943C-A5CB-4FB1-A7A9-0C09E84235D2}" type="pres">
      <dgm:prSet presAssocID="{D5132C5B-9000-4F1A-AA5E-69C29047FC4E}" presName="parentLeftMargin" presStyleLbl="node1" presStyleIdx="3" presStyleCnt="5"/>
      <dgm:spPr/>
    </dgm:pt>
    <dgm:pt modelId="{BF834755-565B-4EC1-8CAC-AC37FED36EC1}" type="pres">
      <dgm:prSet presAssocID="{D5132C5B-9000-4F1A-AA5E-69C29047FC4E}" presName="parentText" presStyleLbl="node1" presStyleIdx="4" presStyleCnt="5">
        <dgm:presLayoutVars>
          <dgm:chMax val="0"/>
          <dgm:bulletEnabled val="1"/>
        </dgm:presLayoutVars>
      </dgm:prSet>
      <dgm:spPr/>
    </dgm:pt>
    <dgm:pt modelId="{D3BBDBF9-2904-40EF-97DE-67B61E34CC26}" type="pres">
      <dgm:prSet presAssocID="{D5132C5B-9000-4F1A-AA5E-69C29047FC4E}" presName="negativeSpace" presStyleCnt="0"/>
      <dgm:spPr/>
    </dgm:pt>
    <dgm:pt modelId="{8FCBA4DB-692C-40EB-A851-B99D38A68522}" type="pres">
      <dgm:prSet presAssocID="{D5132C5B-9000-4F1A-AA5E-69C29047FC4E}" presName="childText" presStyleLbl="conFgAcc1" presStyleIdx="4" presStyleCnt="5">
        <dgm:presLayoutVars>
          <dgm:bulletEnabled val="1"/>
        </dgm:presLayoutVars>
      </dgm:prSet>
      <dgm:spPr/>
    </dgm:pt>
  </dgm:ptLst>
  <dgm:cxnLst>
    <dgm:cxn modelId="{6AAB651F-F991-4683-9CCE-25FDDA1C8139}" type="presOf" srcId="{C4639CD4-1621-46D2-BBF3-8601B3A94771}" destId="{76D11C30-6EF8-4437-9307-318489216A7C}" srcOrd="0" destOrd="0" presId="urn:microsoft.com/office/officeart/2005/8/layout/list1"/>
    <dgm:cxn modelId="{098FB02D-50AC-470B-9187-D0955AF8DF23}" type="presOf" srcId="{8D499FE4-F963-45C4-99F4-4231E704645D}" destId="{8E8889D8-3C7C-4984-99BE-EA963CDA8DDB}" srcOrd="0" destOrd="0" presId="urn:microsoft.com/office/officeart/2005/8/layout/list1"/>
    <dgm:cxn modelId="{0C348040-7035-4B42-BE1F-C4547FCB90EE}" type="presOf" srcId="{4BE65D45-7E5E-46FF-B2A8-77527D6CA094}" destId="{7C3366DD-9C63-44DB-8812-395DAE592F28}" srcOrd="1" destOrd="0" presId="urn:microsoft.com/office/officeart/2005/8/layout/list1"/>
    <dgm:cxn modelId="{A333055E-C8D6-49BF-8BEC-870F4E6F83EF}" srcId="{C4639CD4-1621-46D2-BBF3-8601B3A94771}" destId="{8D499FE4-F963-45C4-99F4-4231E704645D}" srcOrd="0" destOrd="0" parTransId="{FD9CC304-3EEF-4A9B-A958-FA349EB61649}" sibTransId="{62E70AF0-32C9-4535-BB6F-0944B07AAE69}"/>
    <dgm:cxn modelId="{C3E9AD5F-44B0-42EE-9799-3BE44956A8E5}" type="presOf" srcId="{6A966C15-4DE5-4C59-9AC8-6503FF06337E}" destId="{AFD244E9-2974-4524-B02C-A04160144AB9}" srcOrd="1" destOrd="0" presId="urn:microsoft.com/office/officeart/2005/8/layout/list1"/>
    <dgm:cxn modelId="{33C55867-59B9-45A0-BB41-ACAFAB00F5DF}" type="presOf" srcId="{4BE65D45-7E5E-46FF-B2A8-77527D6CA094}" destId="{85668A73-5B42-46D0-97F9-BF481DD5F20F}" srcOrd="0" destOrd="0" presId="urn:microsoft.com/office/officeart/2005/8/layout/list1"/>
    <dgm:cxn modelId="{26847E6A-0435-49B8-AFB8-B8EC34619630}" type="presOf" srcId="{D5132C5B-9000-4F1A-AA5E-69C29047FC4E}" destId="{BF834755-565B-4EC1-8CAC-AC37FED36EC1}" srcOrd="1" destOrd="0" presId="urn:microsoft.com/office/officeart/2005/8/layout/list1"/>
    <dgm:cxn modelId="{FB34ED74-8930-4AB9-BCA8-200BEBDCF149}" type="presOf" srcId="{C65B5B2F-1049-4727-95ED-260921487E00}" destId="{B5C41D98-918C-4F0A-9C2E-A7AE412ECBFD}" srcOrd="1" destOrd="0" presId="urn:microsoft.com/office/officeart/2005/8/layout/list1"/>
    <dgm:cxn modelId="{C1D6F176-374A-44DE-8206-BB5BAFCCE299}" srcId="{C4639CD4-1621-46D2-BBF3-8601B3A94771}" destId="{C65B5B2F-1049-4727-95ED-260921487E00}" srcOrd="1" destOrd="0" parTransId="{2AB4044A-B630-42AF-B23E-083C94B9201C}" sibTransId="{606E9F5E-4A14-4A95-BBDC-F3A4A70E9251}"/>
    <dgm:cxn modelId="{BDF42958-9F3E-4AEF-8B9F-B9904AAEBE30}" srcId="{C4639CD4-1621-46D2-BBF3-8601B3A94771}" destId="{4BE65D45-7E5E-46FF-B2A8-77527D6CA094}" srcOrd="3" destOrd="0" parTransId="{D85A5748-1C92-40C4-A4C8-B68F6A6161F2}" sibTransId="{174303E0-404C-4B6F-B787-B4949ADF9399}"/>
    <dgm:cxn modelId="{12D97388-DBF1-4C96-9A3F-DF9D561BFED8}" srcId="{C4639CD4-1621-46D2-BBF3-8601B3A94771}" destId="{6A966C15-4DE5-4C59-9AC8-6503FF06337E}" srcOrd="2" destOrd="0" parTransId="{D705A6F6-78F3-4C16-A6A3-00D6BB3B6946}" sibTransId="{72C4AF6E-9E77-4B86-A050-97013B4CA389}"/>
    <dgm:cxn modelId="{6FFF3793-4C0C-415E-A63A-5431C5CFC647}" type="presOf" srcId="{C65B5B2F-1049-4727-95ED-260921487E00}" destId="{18BDB343-2422-4C64-ACBE-1FF47DD489E9}" srcOrd="0" destOrd="0" presId="urn:microsoft.com/office/officeart/2005/8/layout/list1"/>
    <dgm:cxn modelId="{EA342F9C-FBAB-4972-811A-1CB98AEAC75C}" type="presOf" srcId="{D5132C5B-9000-4F1A-AA5E-69C29047FC4E}" destId="{6BC5943C-A5CB-4FB1-A7A9-0C09E84235D2}" srcOrd="0" destOrd="0" presId="urn:microsoft.com/office/officeart/2005/8/layout/list1"/>
    <dgm:cxn modelId="{1285EBA1-4440-4E8D-AC46-4FDB426FBFC1}" type="presOf" srcId="{8D499FE4-F963-45C4-99F4-4231E704645D}" destId="{FC8A4AA5-B628-4965-AFA6-A411A4F8D8DA}" srcOrd="1" destOrd="0" presId="urn:microsoft.com/office/officeart/2005/8/layout/list1"/>
    <dgm:cxn modelId="{841CC3E3-BB9D-4110-B5B5-815ADA8CE37B}" type="presOf" srcId="{6A966C15-4DE5-4C59-9AC8-6503FF06337E}" destId="{587D4152-8B5E-45EB-B02C-F8DBBE51C2AE}" srcOrd="0" destOrd="0" presId="urn:microsoft.com/office/officeart/2005/8/layout/list1"/>
    <dgm:cxn modelId="{4566D4E7-81F3-4B2F-8166-BBBE10C8C4DF}" srcId="{C4639CD4-1621-46D2-BBF3-8601B3A94771}" destId="{D5132C5B-9000-4F1A-AA5E-69C29047FC4E}" srcOrd="4" destOrd="0" parTransId="{1EC3497A-2DED-4E16-84ED-6EE3FA371112}" sibTransId="{FEF27DFD-E7E3-4744-A12A-E46B8376D4A8}"/>
    <dgm:cxn modelId="{6DCB307E-7DD5-49E7-811B-BD2508357114}" type="presParOf" srcId="{76D11C30-6EF8-4437-9307-318489216A7C}" destId="{8F57B42A-F3FD-4881-B926-40FF4D2B686F}" srcOrd="0" destOrd="0" presId="urn:microsoft.com/office/officeart/2005/8/layout/list1"/>
    <dgm:cxn modelId="{D5E2ABF5-24CE-43F8-92C7-DAE423779CEA}" type="presParOf" srcId="{8F57B42A-F3FD-4881-B926-40FF4D2B686F}" destId="{8E8889D8-3C7C-4984-99BE-EA963CDA8DDB}" srcOrd="0" destOrd="0" presId="urn:microsoft.com/office/officeart/2005/8/layout/list1"/>
    <dgm:cxn modelId="{DEE2F73C-F7EB-421A-9B8B-853A36B48D55}" type="presParOf" srcId="{8F57B42A-F3FD-4881-B926-40FF4D2B686F}" destId="{FC8A4AA5-B628-4965-AFA6-A411A4F8D8DA}" srcOrd="1" destOrd="0" presId="urn:microsoft.com/office/officeart/2005/8/layout/list1"/>
    <dgm:cxn modelId="{374F1827-EA10-41A2-A092-3828C769A8D1}" type="presParOf" srcId="{76D11C30-6EF8-4437-9307-318489216A7C}" destId="{C3D441BD-A34A-4D7B-9C66-45A4193A426B}" srcOrd="1" destOrd="0" presId="urn:microsoft.com/office/officeart/2005/8/layout/list1"/>
    <dgm:cxn modelId="{420BE261-DFD1-473D-9876-A1FC3CB42025}" type="presParOf" srcId="{76D11C30-6EF8-4437-9307-318489216A7C}" destId="{1B653D6B-D85A-4E64-BE6D-7EA1ABE2C2AE}" srcOrd="2" destOrd="0" presId="urn:microsoft.com/office/officeart/2005/8/layout/list1"/>
    <dgm:cxn modelId="{0FB6F9E6-6C6D-4B78-A6FC-8C8D328E925D}" type="presParOf" srcId="{76D11C30-6EF8-4437-9307-318489216A7C}" destId="{4C5A499D-E2C8-46D1-B3B8-EBB31E1E07C5}" srcOrd="3" destOrd="0" presId="urn:microsoft.com/office/officeart/2005/8/layout/list1"/>
    <dgm:cxn modelId="{FB3589F0-E3C8-43E4-A37D-497FA65A79B9}" type="presParOf" srcId="{76D11C30-6EF8-4437-9307-318489216A7C}" destId="{A0F879E5-7088-4A8A-999F-FF88FAA9E06D}" srcOrd="4" destOrd="0" presId="urn:microsoft.com/office/officeart/2005/8/layout/list1"/>
    <dgm:cxn modelId="{D1FE4C45-1486-41E8-A187-7F7FB5D20B31}" type="presParOf" srcId="{A0F879E5-7088-4A8A-999F-FF88FAA9E06D}" destId="{18BDB343-2422-4C64-ACBE-1FF47DD489E9}" srcOrd="0" destOrd="0" presId="urn:microsoft.com/office/officeart/2005/8/layout/list1"/>
    <dgm:cxn modelId="{C380EA67-14AD-4983-9424-8A99B9196E17}" type="presParOf" srcId="{A0F879E5-7088-4A8A-999F-FF88FAA9E06D}" destId="{B5C41D98-918C-4F0A-9C2E-A7AE412ECBFD}" srcOrd="1" destOrd="0" presId="urn:microsoft.com/office/officeart/2005/8/layout/list1"/>
    <dgm:cxn modelId="{4685F03A-EBAD-4447-8BAA-B817ED684ED4}" type="presParOf" srcId="{76D11C30-6EF8-4437-9307-318489216A7C}" destId="{0C9600E1-D5B8-4CCE-97D7-9036FA5325BE}" srcOrd="5" destOrd="0" presId="urn:microsoft.com/office/officeart/2005/8/layout/list1"/>
    <dgm:cxn modelId="{4826DE0C-6844-4A92-AE01-CE030472FF93}" type="presParOf" srcId="{76D11C30-6EF8-4437-9307-318489216A7C}" destId="{9B0B7D5C-36C6-4101-BC0D-BDE7A2CECE81}" srcOrd="6" destOrd="0" presId="urn:microsoft.com/office/officeart/2005/8/layout/list1"/>
    <dgm:cxn modelId="{26E1AC86-0393-4980-9634-BC716ADC730E}" type="presParOf" srcId="{76D11C30-6EF8-4437-9307-318489216A7C}" destId="{9971892D-2B6E-449F-98C3-2E8E5B74D853}" srcOrd="7" destOrd="0" presId="urn:microsoft.com/office/officeart/2005/8/layout/list1"/>
    <dgm:cxn modelId="{7805C658-7914-40F1-A74A-2FF2552726BF}" type="presParOf" srcId="{76D11C30-6EF8-4437-9307-318489216A7C}" destId="{6BF6DE4E-1E68-4D6B-8B34-E372AF815094}" srcOrd="8" destOrd="0" presId="urn:microsoft.com/office/officeart/2005/8/layout/list1"/>
    <dgm:cxn modelId="{79557FD6-D316-411B-9876-650426C39936}" type="presParOf" srcId="{6BF6DE4E-1E68-4D6B-8B34-E372AF815094}" destId="{587D4152-8B5E-45EB-B02C-F8DBBE51C2AE}" srcOrd="0" destOrd="0" presId="urn:microsoft.com/office/officeart/2005/8/layout/list1"/>
    <dgm:cxn modelId="{3F12AC92-B2C4-4D76-8F65-F671DCB3BBF9}" type="presParOf" srcId="{6BF6DE4E-1E68-4D6B-8B34-E372AF815094}" destId="{AFD244E9-2974-4524-B02C-A04160144AB9}" srcOrd="1" destOrd="0" presId="urn:microsoft.com/office/officeart/2005/8/layout/list1"/>
    <dgm:cxn modelId="{C05B2F8A-6FEE-439C-ADD9-B2D8E4F28417}" type="presParOf" srcId="{76D11C30-6EF8-4437-9307-318489216A7C}" destId="{7D89B078-7B3D-4493-BBFC-5CC007FA8DAC}" srcOrd="9" destOrd="0" presId="urn:microsoft.com/office/officeart/2005/8/layout/list1"/>
    <dgm:cxn modelId="{66A7E16F-14C0-43A2-BBCC-C98AEDAC4E3E}" type="presParOf" srcId="{76D11C30-6EF8-4437-9307-318489216A7C}" destId="{EEAB55F8-2841-4BF8-8F0E-8809467EBC4D}" srcOrd="10" destOrd="0" presId="urn:microsoft.com/office/officeart/2005/8/layout/list1"/>
    <dgm:cxn modelId="{C6AC8D14-932E-4B71-9E25-4F92246C6035}" type="presParOf" srcId="{76D11C30-6EF8-4437-9307-318489216A7C}" destId="{2ADFA67F-F68F-4982-BAE0-85C57D721349}" srcOrd="11" destOrd="0" presId="urn:microsoft.com/office/officeart/2005/8/layout/list1"/>
    <dgm:cxn modelId="{0279616D-4DAB-4B1A-9668-D4CA9B98F857}" type="presParOf" srcId="{76D11C30-6EF8-4437-9307-318489216A7C}" destId="{3033AA20-9753-4D8D-B10D-240FC54ED7E4}" srcOrd="12" destOrd="0" presId="urn:microsoft.com/office/officeart/2005/8/layout/list1"/>
    <dgm:cxn modelId="{BB77E792-9019-4F22-8D24-C2467ABDB444}" type="presParOf" srcId="{3033AA20-9753-4D8D-B10D-240FC54ED7E4}" destId="{85668A73-5B42-46D0-97F9-BF481DD5F20F}" srcOrd="0" destOrd="0" presId="urn:microsoft.com/office/officeart/2005/8/layout/list1"/>
    <dgm:cxn modelId="{91DC6755-29A3-4E55-9E35-503CCA87CF62}" type="presParOf" srcId="{3033AA20-9753-4D8D-B10D-240FC54ED7E4}" destId="{7C3366DD-9C63-44DB-8812-395DAE592F28}" srcOrd="1" destOrd="0" presId="urn:microsoft.com/office/officeart/2005/8/layout/list1"/>
    <dgm:cxn modelId="{114F4746-2DC4-4628-95D9-1454727A26A1}" type="presParOf" srcId="{76D11C30-6EF8-4437-9307-318489216A7C}" destId="{D12E85E2-1D5E-42C1-940C-F7038BC6C785}" srcOrd="13" destOrd="0" presId="urn:microsoft.com/office/officeart/2005/8/layout/list1"/>
    <dgm:cxn modelId="{51EA059B-174E-44CA-A0D6-2842CD70721D}" type="presParOf" srcId="{76D11C30-6EF8-4437-9307-318489216A7C}" destId="{D9CC3B9F-3773-4C71-9C4A-B203DFCE2E9D}" srcOrd="14" destOrd="0" presId="urn:microsoft.com/office/officeart/2005/8/layout/list1"/>
    <dgm:cxn modelId="{D80FC41B-8A04-476C-9941-96962A036B61}" type="presParOf" srcId="{76D11C30-6EF8-4437-9307-318489216A7C}" destId="{B530DFAB-A505-405B-AC76-DF60C021C6C8}" srcOrd="15" destOrd="0" presId="urn:microsoft.com/office/officeart/2005/8/layout/list1"/>
    <dgm:cxn modelId="{DA5F466C-82DC-4FC4-947F-BC690D2C14FB}" type="presParOf" srcId="{76D11C30-6EF8-4437-9307-318489216A7C}" destId="{83BA71D0-40D8-4672-ACE8-DB4251E738EE}" srcOrd="16" destOrd="0" presId="urn:microsoft.com/office/officeart/2005/8/layout/list1"/>
    <dgm:cxn modelId="{7D7E6EA8-B843-467C-82CD-91AA81B69D17}" type="presParOf" srcId="{83BA71D0-40D8-4672-ACE8-DB4251E738EE}" destId="{6BC5943C-A5CB-4FB1-A7A9-0C09E84235D2}" srcOrd="0" destOrd="0" presId="urn:microsoft.com/office/officeart/2005/8/layout/list1"/>
    <dgm:cxn modelId="{07BE637B-3AFA-42A3-9413-5670D75B626D}" type="presParOf" srcId="{83BA71D0-40D8-4672-ACE8-DB4251E738EE}" destId="{BF834755-565B-4EC1-8CAC-AC37FED36EC1}" srcOrd="1" destOrd="0" presId="urn:microsoft.com/office/officeart/2005/8/layout/list1"/>
    <dgm:cxn modelId="{45EBF59F-8811-458B-963F-8B234C7701ED}" type="presParOf" srcId="{76D11C30-6EF8-4437-9307-318489216A7C}" destId="{D3BBDBF9-2904-40EF-97DE-67B61E34CC26}" srcOrd="17" destOrd="0" presId="urn:microsoft.com/office/officeart/2005/8/layout/list1"/>
    <dgm:cxn modelId="{37C05DB6-F6DB-4379-80CD-C1421B3E06B6}" type="presParOf" srcId="{76D11C30-6EF8-4437-9307-318489216A7C}" destId="{8FCBA4DB-692C-40EB-A851-B99D38A68522}"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17D09-6068-4E14-BBCD-F286D46F1777}">
      <dsp:nvSpPr>
        <dsp:cNvPr id="0" name=""/>
        <dsp:cNvSpPr/>
      </dsp:nvSpPr>
      <dsp:spPr>
        <a:xfrm>
          <a:off x="3565698" y="1287225"/>
          <a:ext cx="2022782" cy="2022782"/>
        </a:xfrm>
        <a:prstGeom prst="gear9">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en-US" sz="2300" kern="1200" dirty="0"/>
            <a:t>Dynamic</a:t>
          </a:r>
          <a:endParaRPr lang="uk-UA" sz="2300" kern="1200" dirty="0"/>
        </a:p>
      </dsp:txBody>
      <dsp:txXfrm>
        <a:off x="3972367" y="1761052"/>
        <a:ext cx="1209444" cy="1039752"/>
      </dsp:txXfrm>
    </dsp:sp>
    <dsp:sp modelId="{D1154797-2433-4613-97C8-DB7ADA910F8F}">
      <dsp:nvSpPr>
        <dsp:cNvPr id="0" name=""/>
        <dsp:cNvSpPr/>
      </dsp:nvSpPr>
      <dsp:spPr>
        <a:xfrm>
          <a:off x="2388806" y="809113"/>
          <a:ext cx="1471114" cy="1471114"/>
        </a:xfrm>
        <a:prstGeom prst="gear6">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en-US" sz="2300" kern="1200" dirty="0"/>
            <a:t>Static</a:t>
          </a:r>
          <a:endParaRPr lang="uk-UA" sz="2300" kern="1200" dirty="0"/>
        </a:p>
      </dsp:txBody>
      <dsp:txXfrm>
        <a:off x="2759163" y="1181709"/>
        <a:ext cx="730400" cy="725922"/>
      </dsp:txXfrm>
    </dsp:sp>
    <dsp:sp modelId="{1014E822-185C-4378-B3C0-C753452D365E}">
      <dsp:nvSpPr>
        <dsp:cNvPr id="0" name=""/>
        <dsp:cNvSpPr/>
      </dsp:nvSpPr>
      <dsp:spPr>
        <a:xfrm>
          <a:off x="3645353" y="950123"/>
          <a:ext cx="2488022" cy="2488022"/>
        </a:xfrm>
        <a:prstGeom prst="circularArrow">
          <a:avLst>
            <a:gd name="adj1" fmla="val 4878"/>
            <a:gd name="adj2" fmla="val 312630"/>
            <a:gd name="adj3" fmla="val 3101349"/>
            <a:gd name="adj4" fmla="val 15278486"/>
            <a:gd name="adj5" fmla="val 5691"/>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2544025-B752-45D2-B9D2-C96114130476}">
      <dsp:nvSpPr>
        <dsp:cNvPr id="0" name=""/>
        <dsp:cNvSpPr/>
      </dsp:nvSpPr>
      <dsp:spPr>
        <a:xfrm>
          <a:off x="2128275" y="485827"/>
          <a:ext cx="1881188" cy="1881188"/>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3DA5A-6A5E-47AB-B75B-F0A0479BA4C2}">
      <dsp:nvSpPr>
        <dsp:cNvPr id="0" name=""/>
        <dsp:cNvSpPr/>
      </dsp:nvSpPr>
      <dsp:spPr>
        <a:xfrm>
          <a:off x="1056698" y="931252"/>
          <a:ext cx="3202382" cy="3202382"/>
        </a:xfrm>
        <a:prstGeom prst="ellipse">
          <a:avLst/>
        </a:prstGeom>
        <a:solidFill>
          <a:schemeClr val="accent2">
            <a:shade val="80000"/>
            <a:hueOff val="402250"/>
            <a:satOff val="-23308"/>
            <a:lumOff val="3031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E2C06A3-F96A-45A4-8EC1-937353BFD7EE}">
      <dsp:nvSpPr>
        <dsp:cNvPr id="0" name=""/>
        <dsp:cNvSpPr/>
      </dsp:nvSpPr>
      <dsp:spPr>
        <a:xfrm>
          <a:off x="1412429" y="1286984"/>
          <a:ext cx="2490919" cy="2490919"/>
        </a:xfrm>
        <a:prstGeom prst="ellipse">
          <a:avLst/>
        </a:prstGeom>
        <a:solidFill>
          <a:schemeClr val="accent2">
            <a:shade val="80000"/>
            <a:hueOff val="301688"/>
            <a:satOff val="-17481"/>
            <a:lumOff val="2273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1E251CE-E29F-4C4D-80CF-F18D220E6676}">
      <dsp:nvSpPr>
        <dsp:cNvPr id="0" name=""/>
        <dsp:cNvSpPr/>
      </dsp:nvSpPr>
      <dsp:spPr>
        <a:xfrm>
          <a:off x="1768160" y="1642715"/>
          <a:ext cx="1779457" cy="1779457"/>
        </a:xfrm>
        <a:prstGeom prst="ellipse">
          <a:avLst/>
        </a:prstGeom>
        <a:solidFill>
          <a:schemeClr val="accent2">
            <a:shade val="80000"/>
            <a:hueOff val="201125"/>
            <a:satOff val="-11654"/>
            <a:lumOff val="1515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54086DF-A7A7-4968-8494-49D7994A5535}">
      <dsp:nvSpPr>
        <dsp:cNvPr id="0" name=""/>
        <dsp:cNvSpPr/>
      </dsp:nvSpPr>
      <dsp:spPr>
        <a:xfrm>
          <a:off x="2124158" y="1998713"/>
          <a:ext cx="1067460" cy="1067460"/>
        </a:xfrm>
        <a:prstGeom prst="ellipse">
          <a:avLst/>
        </a:prstGeom>
        <a:solidFill>
          <a:schemeClr val="accent2">
            <a:shade val="80000"/>
            <a:hueOff val="100563"/>
            <a:satOff val="-5827"/>
            <a:lumOff val="757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D2CB38B-DD0A-400F-9153-09A47A5B8A7C}">
      <dsp:nvSpPr>
        <dsp:cNvPr id="0" name=""/>
        <dsp:cNvSpPr/>
      </dsp:nvSpPr>
      <dsp:spPr>
        <a:xfrm>
          <a:off x="2479890" y="2354444"/>
          <a:ext cx="355998" cy="355998"/>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95098A-D5FF-4BAA-A0D3-9D3A709A8C9F}">
      <dsp:nvSpPr>
        <dsp:cNvPr id="0" name=""/>
        <dsp:cNvSpPr/>
      </dsp:nvSpPr>
      <dsp:spPr>
        <a:xfrm>
          <a:off x="4744334" y="136207"/>
          <a:ext cx="1698143" cy="56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Times New Roman" pitchFamily="18" charset="0"/>
              <a:cs typeface="Times New Roman" pitchFamily="18" charset="0"/>
            </a:rPr>
            <a:t>Static analysis</a:t>
          </a:r>
          <a:endParaRPr lang="uk-UA" sz="1900" kern="1200" dirty="0">
            <a:latin typeface="Times New Roman" pitchFamily="18" charset="0"/>
            <a:cs typeface="Times New Roman" pitchFamily="18" charset="0"/>
          </a:endParaRPr>
        </a:p>
      </dsp:txBody>
      <dsp:txXfrm>
        <a:off x="4744334" y="136207"/>
        <a:ext cx="1698143" cy="565327"/>
      </dsp:txXfrm>
    </dsp:sp>
    <dsp:sp modelId="{2E611354-9ACB-40BF-A686-330863067AA2}">
      <dsp:nvSpPr>
        <dsp:cNvPr id="0" name=""/>
        <dsp:cNvSpPr/>
      </dsp:nvSpPr>
      <dsp:spPr>
        <a:xfrm>
          <a:off x="4392512" y="418871"/>
          <a:ext cx="400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AA450B4-8C37-4202-B14F-9853962CCBDB}">
      <dsp:nvSpPr>
        <dsp:cNvPr id="0" name=""/>
        <dsp:cNvSpPr/>
      </dsp:nvSpPr>
      <dsp:spPr>
        <a:xfrm rot="5400000">
          <a:off x="2467080" y="609680"/>
          <a:ext cx="2113572" cy="1731955"/>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D8EE60F-EBE5-440F-8F6C-FD5AD9817BC9}">
      <dsp:nvSpPr>
        <dsp:cNvPr id="0" name=""/>
        <dsp:cNvSpPr/>
      </dsp:nvSpPr>
      <dsp:spPr>
        <a:xfrm>
          <a:off x="4744334" y="733986"/>
          <a:ext cx="1698143" cy="56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n-US" sz="1900" kern="1200">
              <a:latin typeface="Times New Roman" pitchFamily="18" charset="0"/>
              <a:cs typeface="Times New Roman" pitchFamily="18" charset="0"/>
            </a:rPr>
            <a:t>Informal review</a:t>
          </a:r>
          <a:endParaRPr lang="uk-UA" sz="1900" kern="1200" dirty="0">
            <a:latin typeface="Times New Roman" pitchFamily="18" charset="0"/>
            <a:cs typeface="Times New Roman" pitchFamily="18" charset="0"/>
          </a:endParaRPr>
        </a:p>
      </dsp:txBody>
      <dsp:txXfrm>
        <a:off x="4744334" y="733986"/>
        <a:ext cx="1698143" cy="565327"/>
      </dsp:txXfrm>
    </dsp:sp>
    <dsp:sp modelId="{259414A2-DC17-4292-B7C1-16927E0FC74D}">
      <dsp:nvSpPr>
        <dsp:cNvPr id="0" name=""/>
        <dsp:cNvSpPr/>
      </dsp:nvSpPr>
      <dsp:spPr>
        <a:xfrm>
          <a:off x="4392512" y="1016649"/>
          <a:ext cx="400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7A91D88-A31A-4CDD-84FC-7D8FE471751B}">
      <dsp:nvSpPr>
        <dsp:cNvPr id="0" name=""/>
        <dsp:cNvSpPr/>
      </dsp:nvSpPr>
      <dsp:spPr>
        <a:xfrm rot="5400000">
          <a:off x="2777658" y="1162037"/>
          <a:ext cx="1759815" cy="1467758"/>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2D4FD5B-CC36-487D-B44B-F571D4808766}">
      <dsp:nvSpPr>
        <dsp:cNvPr id="0" name=""/>
        <dsp:cNvSpPr/>
      </dsp:nvSpPr>
      <dsp:spPr>
        <a:xfrm>
          <a:off x="4744334" y="1331764"/>
          <a:ext cx="1698143" cy="56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n-US" sz="1900" kern="1200">
              <a:latin typeface="Times New Roman" pitchFamily="18" charset="0"/>
              <a:cs typeface="Times New Roman" pitchFamily="18" charset="0"/>
            </a:rPr>
            <a:t>Walkthrough</a:t>
          </a:r>
          <a:endParaRPr lang="uk-UA" sz="1900" kern="1200" dirty="0">
            <a:latin typeface="Times New Roman" pitchFamily="18" charset="0"/>
            <a:cs typeface="Times New Roman" pitchFamily="18" charset="0"/>
          </a:endParaRPr>
        </a:p>
      </dsp:txBody>
      <dsp:txXfrm>
        <a:off x="4744334" y="1331764"/>
        <a:ext cx="1698143" cy="565327"/>
      </dsp:txXfrm>
    </dsp:sp>
    <dsp:sp modelId="{FAB27A51-073B-4E81-BC71-E2F6F961CC29}">
      <dsp:nvSpPr>
        <dsp:cNvPr id="0" name=""/>
        <dsp:cNvSpPr/>
      </dsp:nvSpPr>
      <dsp:spPr>
        <a:xfrm>
          <a:off x="4392512" y="1614427"/>
          <a:ext cx="400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68D82E7-C234-4DB4-BBA6-456549CC77D1}">
      <dsp:nvSpPr>
        <dsp:cNvPr id="0" name=""/>
        <dsp:cNvSpPr/>
      </dsp:nvSpPr>
      <dsp:spPr>
        <a:xfrm rot="5400000">
          <a:off x="3082204" y="1691818"/>
          <a:ext cx="1387698" cy="1232917"/>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B82748D-9A39-437D-84A5-EFB6A6F6B9B1}">
      <dsp:nvSpPr>
        <dsp:cNvPr id="0" name=""/>
        <dsp:cNvSpPr/>
      </dsp:nvSpPr>
      <dsp:spPr>
        <a:xfrm>
          <a:off x="4744334" y="1916732"/>
          <a:ext cx="1698143" cy="56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n-US" sz="1900" kern="1200">
              <a:latin typeface="Times New Roman" pitchFamily="18" charset="0"/>
              <a:cs typeface="Times New Roman" pitchFamily="18" charset="0"/>
            </a:rPr>
            <a:t>Technical review</a:t>
          </a:r>
          <a:endParaRPr lang="uk-UA" sz="1900" kern="1200" dirty="0">
            <a:latin typeface="Times New Roman" pitchFamily="18" charset="0"/>
            <a:cs typeface="Times New Roman" pitchFamily="18" charset="0"/>
          </a:endParaRPr>
        </a:p>
      </dsp:txBody>
      <dsp:txXfrm>
        <a:off x="4744334" y="1916732"/>
        <a:ext cx="1698143" cy="565327"/>
      </dsp:txXfrm>
    </dsp:sp>
    <dsp:sp modelId="{0DF4FF80-60F3-42E5-80FD-65BE9614AFDA}">
      <dsp:nvSpPr>
        <dsp:cNvPr id="0" name=""/>
        <dsp:cNvSpPr/>
      </dsp:nvSpPr>
      <dsp:spPr>
        <a:xfrm>
          <a:off x="4392512" y="2199396"/>
          <a:ext cx="400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FAEA8D6-D4F0-44CB-8BDD-76ED21CF89AC}">
      <dsp:nvSpPr>
        <dsp:cNvPr id="0" name=""/>
        <dsp:cNvSpPr/>
      </dsp:nvSpPr>
      <dsp:spPr>
        <a:xfrm rot="5400000">
          <a:off x="3385363" y="2251167"/>
          <a:ext cx="1058921" cy="955377"/>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99FC75D-661A-4E14-A219-D0E09C57DFD1}">
      <dsp:nvSpPr>
        <dsp:cNvPr id="0" name=""/>
        <dsp:cNvSpPr/>
      </dsp:nvSpPr>
      <dsp:spPr>
        <a:xfrm>
          <a:off x="4744334" y="2484621"/>
          <a:ext cx="1698143" cy="56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n-US" sz="1900" kern="1200">
              <a:latin typeface="Times New Roman" pitchFamily="18" charset="0"/>
              <a:cs typeface="Times New Roman" pitchFamily="18" charset="0"/>
            </a:rPr>
            <a:t>Inspection</a:t>
          </a:r>
          <a:endParaRPr lang="uk-UA" sz="1900" kern="1200" dirty="0">
            <a:latin typeface="Times New Roman" pitchFamily="18" charset="0"/>
            <a:cs typeface="Times New Roman" pitchFamily="18" charset="0"/>
          </a:endParaRPr>
        </a:p>
      </dsp:txBody>
      <dsp:txXfrm>
        <a:off x="4744334" y="2484621"/>
        <a:ext cx="1698143" cy="565327"/>
      </dsp:txXfrm>
    </dsp:sp>
    <dsp:sp modelId="{73C60BC6-AA45-4A85-9194-7BB29B1E75EB}">
      <dsp:nvSpPr>
        <dsp:cNvPr id="0" name=""/>
        <dsp:cNvSpPr/>
      </dsp:nvSpPr>
      <dsp:spPr>
        <a:xfrm>
          <a:off x="4392512" y="2767285"/>
          <a:ext cx="400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67D2D9E-BA0A-481D-B10C-E2E3A3C9F25A}">
      <dsp:nvSpPr>
        <dsp:cNvPr id="0" name=""/>
        <dsp:cNvSpPr/>
      </dsp:nvSpPr>
      <dsp:spPr>
        <a:xfrm rot="5400000">
          <a:off x="3671976" y="2793971"/>
          <a:ext cx="747222" cy="693849"/>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8B122-B34E-47AA-B8F3-1452468575D8}">
      <dsp:nvSpPr>
        <dsp:cNvPr id="0" name=""/>
        <dsp:cNvSpPr/>
      </dsp:nvSpPr>
      <dsp:spPr>
        <a:xfrm>
          <a:off x="0" y="910506"/>
          <a:ext cx="2642980" cy="2642980"/>
        </a:xfrm>
        <a:prstGeom prst="ellipse">
          <a:avLst/>
        </a:prstGeom>
        <a:solidFill>
          <a:schemeClr val="accent4">
            <a:shade val="50000"/>
            <a:hueOff val="-200587"/>
            <a:satOff val="-7399"/>
            <a:lumOff val="287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BB8BC4B6-3E83-41F2-AF7B-B6CADBE4A606}">
      <dsp:nvSpPr>
        <dsp:cNvPr id="0" name=""/>
        <dsp:cNvSpPr/>
      </dsp:nvSpPr>
      <dsp:spPr>
        <a:xfrm>
          <a:off x="528596" y="1439102"/>
          <a:ext cx="1585788" cy="1585788"/>
        </a:xfrm>
        <a:prstGeom prst="ellipse">
          <a:avLst/>
        </a:prstGeom>
        <a:solidFill>
          <a:schemeClr val="accent4">
            <a:shade val="50000"/>
            <a:hueOff val="-200587"/>
            <a:satOff val="-7399"/>
            <a:lumOff val="287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B89A8B1-18AE-44B0-9594-F8CC4B4BEF36}">
      <dsp:nvSpPr>
        <dsp:cNvPr id="0" name=""/>
        <dsp:cNvSpPr/>
      </dsp:nvSpPr>
      <dsp:spPr>
        <a:xfrm>
          <a:off x="1057192" y="1967698"/>
          <a:ext cx="528596" cy="528596"/>
        </a:xfrm>
        <a:prstGeom prst="ellipse">
          <a:avLst/>
        </a:prstGeom>
        <a:solidFill>
          <a:schemeClr val="accent4">
            <a:shade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C6E0C4B-F60C-4FF9-BAB8-5A28D7904A1F}">
      <dsp:nvSpPr>
        <dsp:cNvPr id="0" name=""/>
        <dsp:cNvSpPr/>
      </dsp:nvSpPr>
      <dsp:spPr>
        <a:xfrm>
          <a:off x="3083477" y="29512"/>
          <a:ext cx="1321490" cy="770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marL="0" lvl="0" indent="0" algn="l" defTabSz="933450" rtl="0">
            <a:lnSpc>
              <a:spcPct val="90000"/>
            </a:lnSpc>
            <a:spcBef>
              <a:spcPct val="0"/>
            </a:spcBef>
            <a:spcAft>
              <a:spcPct val="35000"/>
            </a:spcAft>
            <a:buNone/>
          </a:pPr>
          <a:r>
            <a:rPr lang="en-US" sz="2100" kern="1200" dirty="0"/>
            <a:t>Statement (Line)</a:t>
          </a:r>
          <a:endParaRPr lang="uk-UA" sz="2100" kern="1200" dirty="0"/>
        </a:p>
      </dsp:txBody>
      <dsp:txXfrm>
        <a:off x="3083477" y="29512"/>
        <a:ext cx="1321490" cy="770869"/>
      </dsp:txXfrm>
    </dsp:sp>
    <dsp:sp modelId="{1E3B1E71-8120-48EF-876C-3454D54D549E}">
      <dsp:nvSpPr>
        <dsp:cNvPr id="0" name=""/>
        <dsp:cNvSpPr/>
      </dsp:nvSpPr>
      <dsp:spPr>
        <a:xfrm>
          <a:off x="2753105" y="414947"/>
          <a:ext cx="33037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71F7C374-6ECB-4F07-B808-9ECC20B1D727}">
      <dsp:nvSpPr>
        <dsp:cNvPr id="0" name=""/>
        <dsp:cNvSpPr/>
      </dsp:nvSpPr>
      <dsp:spPr>
        <a:xfrm rot="5400000">
          <a:off x="1128332" y="608545"/>
          <a:ext cx="1816608" cy="1430293"/>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A70231F9-0F4B-46F2-9F06-443F91F0402A}">
      <dsp:nvSpPr>
        <dsp:cNvPr id="0" name=""/>
        <dsp:cNvSpPr/>
      </dsp:nvSpPr>
      <dsp:spPr>
        <a:xfrm>
          <a:off x="3083477" y="800382"/>
          <a:ext cx="1321490" cy="770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marL="0" lvl="0" indent="0" algn="l" defTabSz="933450" rtl="0">
            <a:lnSpc>
              <a:spcPct val="90000"/>
            </a:lnSpc>
            <a:spcBef>
              <a:spcPct val="0"/>
            </a:spcBef>
            <a:spcAft>
              <a:spcPct val="35000"/>
            </a:spcAft>
            <a:buNone/>
          </a:pPr>
          <a:r>
            <a:rPr lang="en-US" sz="2100" kern="1200"/>
            <a:t>Decision (Branch)</a:t>
          </a:r>
          <a:endParaRPr lang="uk-UA" sz="2100" kern="1200"/>
        </a:p>
      </dsp:txBody>
      <dsp:txXfrm>
        <a:off x="3083477" y="800382"/>
        <a:ext cx="1321490" cy="770869"/>
      </dsp:txXfrm>
    </dsp:sp>
    <dsp:sp modelId="{E0C3C1D1-9234-4A16-8B58-F82AAE65C2A7}">
      <dsp:nvSpPr>
        <dsp:cNvPr id="0" name=""/>
        <dsp:cNvSpPr/>
      </dsp:nvSpPr>
      <dsp:spPr>
        <a:xfrm>
          <a:off x="2753105" y="1185816"/>
          <a:ext cx="33037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7C6A0B3F-ECC4-450C-9DFB-0DA1FC5DB73E}">
      <dsp:nvSpPr>
        <dsp:cNvPr id="0" name=""/>
        <dsp:cNvSpPr/>
      </dsp:nvSpPr>
      <dsp:spPr>
        <a:xfrm rot="5400000">
          <a:off x="1518260" y="1367389"/>
          <a:ext cx="1415580" cy="1051465"/>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43DE9D93-1038-46C1-8599-5D45C90B7C6B}">
      <dsp:nvSpPr>
        <dsp:cNvPr id="0" name=""/>
        <dsp:cNvSpPr/>
      </dsp:nvSpPr>
      <dsp:spPr>
        <a:xfrm>
          <a:off x="3083477" y="1571251"/>
          <a:ext cx="1321490" cy="770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marL="0" lvl="0" indent="0" algn="l" defTabSz="933450" rtl="0">
            <a:lnSpc>
              <a:spcPct val="90000"/>
            </a:lnSpc>
            <a:spcBef>
              <a:spcPct val="0"/>
            </a:spcBef>
            <a:spcAft>
              <a:spcPct val="35000"/>
            </a:spcAft>
            <a:buNone/>
          </a:pPr>
          <a:r>
            <a:rPr lang="en-US" sz="2100" kern="1200"/>
            <a:t>Path</a:t>
          </a:r>
          <a:endParaRPr lang="uk-UA" sz="2100" kern="1200"/>
        </a:p>
      </dsp:txBody>
      <dsp:txXfrm>
        <a:off x="3083477" y="1571251"/>
        <a:ext cx="1321490" cy="770869"/>
      </dsp:txXfrm>
    </dsp:sp>
    <dsp:sp modelId="{7258DD63-4AEA-4B4A-ABF6-FF0EA70C51F7}">
      <dsp:nvSpPr>
        <dsp:cNvPr id="0" name=""/>
        <dsp:cNvSpPr/>
      </dsp:nvSpPr>
      <dsp:spPr>
        <a:xfrm>
          <a:off x="2753105" y="1956686"/>
          <a:ext cx="33037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626261EA-60D6-4008-8A1F-73CCA97B6EBD}">
      <dsp:nvSpPr>
        <dsp:cNvPr id="0" name=""/>
        <dsp:cNvSpPr/>
      </dsp:nvSpPr>
      <dsp:spPr>
        <a:xfrm rot="5400000">
          <a:off x="1908672" y="2125616"/>
          <a:ext cx="1011380" cy="672638"/>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53D6B-D85A-4E64-BE6D-7EA1ABE2C2AE}">
      <dsp:nvSpPr>
        <dsp:cNvPr id="0" name=""/>
        <dsp:cNvSpPr/>
      </dsp:nvSpPr>
      <dsp:spPr>
        <a:xfrm>
          <a:off x="0" y="305079"/>
          <a:ext cx="60960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8A4AA5-B628-4965-AFA6-A411A4F8D8DA}">
      <dsp:nvSpPr>
        <dsp:cNvPr id="0" name=""/>
        <dsp:cNvSpPr/>
      </dsp:nvSpPr>
      <dsp:spPr>
        <a:xfrm>
          <a:off x="304800" y="39399"/>
          <a:ext cx="4267200" cy="531360"/>
        </a:xfrm>
        <a:prstGeom prst="roundRect">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itchFamily="18" charset="0"/>
              <a:cs typeface="Times New Roman" pitchFamily="18" charset="0"/>
            </a:rPr>
            <a:t>Equivalence partitioning</a:t>
          </a:r>
          <a:endParaRPr lang="en-US" sz="1800" kern="1200" dirty="0"/>
        </a:p>
      </dsp:txBody>
      <dsp:txXfrm>
        <a:off x="330739" y="65338"/>
        <a:ext cx="4215322" cy="479482"/>
      </dsp:txXfrm>
    </dsp:sp>
    <dsp:sp modelId="{9B0B7D5C-36C6-4101-BC0D-BDE7A2CECE81}">
      <dsp:nvSpPr>
        <dsp:cNvPr id="0" name=""/>
        <dsp:cNvSpPr/>
      </dsp:nvSpPr>
      <dsp:spPr>
        <a:xfrm>
          <a:off x="0" y="1121559"/>
          <a:ext cx="6096000" cy="453600"/>
        </a:xfrm>
        <a:prstGeom prst="rect">
          <a:avLst/>
        </a:prstGeom>
        <a:solidFill>
          <a:schemeClr val="lt1">
            <a:alpha val="90000"/>
            <a:hueOff val="0"/>
            <a:satOff val="0"/>
            <a:lumOff val="0"/>
            <a:alphaOff val="0"/>
          </a:schemeClr>
        </a:solidFill>
        <a:ln w="12700" cap="flat" cmpd="sng" algn="ctr">
          <a:solidFill>
            <a:schemeClr val="accent2">
              <a:hueOff val="810023"/>
              <a:satOff val="113"/>
              <a:lumOff val="98"/>
              <a:alphaOff val="0"/>
            </a:schemeClr>
          </a:solidFill>
          <a:prstDash val="solid"/>
        </a:ln>
        <a:effectLst/>
      </dsp:spPr>
      <dsp:style>
        <a:lnRef idx="1">
          <a:scrgbClr r="0" g="0" b="0"/>
        </a:lnRef>
        <a:fillRef idx="1">
          <a:scrgbClr r="0" g="0" b="0"/>
        </a:fillRef>
        <a:effectRef idx="0">
          <a:scrgbClr r="0" g="0" b="0"/>
        </a:effectRef>
        <a:fontRef idx="minor"/>
      </dsp:style>
    </dsp:sp>
    <dsp:sp modelId="{B5C41D98-918C-4F0A-9C2E-A7AE412ECBFD}">
      <dsp:nvSpPr>
        <dsp:cNvPr id="0" name=""/>
        <dsp:cNvSpPr/>
      </dsp:nvSpPr>
      <dsp:spPr>
        <a:xfrm>
          <a:off x="304800" y="855879"/>
          <a:ext cx="4267200" cy="531360"/>
        </a:xfrm>
        <a:prstGeom prst="roundRect">
          <a:avLst/>
        </a:prstGeom>
        <a:gradFill rotWithShape="0">
          <a:gsLst>
            <a:gs pos="0">
              <a:schemeClr val="accent2">
                <a:hueOff val="810023"/>
                <a:satOff val="113"/>
                <a:lumOff val="98"/>
                <a:alphaOff val="0"/>
                <a:tint val="65000"/>
                <a:shade val="92000"/>
                <a:satMod val="130000"/>
              </a:schemeClr>
            </a:gs>
            <a:gs pos="45000">
              <a:schemeClr val="accent2">
                <a:hueOff val="810023"/>
                <a:satOff val="113"/>
                <a:lumOff val="98"/>
                <a:alphaOff val="0"/>
                <a:tint val="60000"/>
                <a:shade val="99000"/>
                <a:satMod val="120000"/>
              </a:schemeClr>
            </a:gs>
            <a:gs pos="100000">
              <a:schemeClr val="accent2">
                <a:hueOff val="810023"/>
                <a:satOff val="113"/>
                <a:lumOff val="98"/>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itchFamily="18" charset="0"/>
              <a:cs typeface="Times New Roman" pitchFamily="18" charset="0"/>
            </a:rPr>
            <a:t>Boundary value analysis</a:t>
          </a:r>
          <a:endParaRPr lang="en-US" sz="1800" kern="1200" dirty="0"/>
        </a:p>
      </dsp:txBody>
      <dsp:txXfrm>
        <a:off x="330739" y="881818"/>
        <a:ext cx="4215322" cy="479482"/>
      </dsp:txXfrm>
    </dsp:sp>
    <dsp:sp modelId="{EEAB55F8-2841-4BF8-8F0E-8809467EBC4D}">
      <dsp:nvSpPr>
        <dsp:cNvPr id="0" name=""/>
        <dsp:cNvSpPr/>
      </dsp:nvSpPr>
      <dsp:spPr>
        <a:xfrm>
          <a:off x="0" y="1938039"/>
          <a:ext cx="6096000" cy="453600"/>
        </a:xfrm>
        <a:prstGeom prst="rect">
          <a:avLst/>
        </a:prstGeom>
        <a:solidFill>
          <a:schemeClr val="lt1">
            <a:alpha val="90000"/>
            <a:hueOff val="0"/>
            <a:satOff val="0"/>
            <a:lumOff val="0"/>
            <a:alphaOff val="0"/>
          </a:schemeClr>
        </a:solidFill>
        <a:ln w="12700" cap="flat" cmpd="sng" algn="ctr">
          <a:solidFill>
            <a:schemeClr val="accent2">
              <a:hueOff val="1620045"/>
              <a:satOff val="225"/>
              <a:lumOff val="196"/>
              <a:alphaOff val="0"/>
            </a:schemeClr>
          </a:solidFill>
          <a:prstDash val="solid"/>
        </a:ln>
        <a:effectLst/>
      </dsp:spPr>
      <dsp:style>
        <a:lnRef idx="1">
          <a:scrgbClr r="0" g="0" b="0"/>
        </a:lnRef>
        <a:fillRef idx="1">
          <a:scrgbClr r="0" g="0" b="0"/>
        </a:fillRef>
        <a:effectRef idx="0">
          <a:scrgbClr r="0" g="0" b="0"/>
        </a:effectRef>
        <a:fontRef idx="minor"/>
      </dsp:style>
    </dsp:sp>
    <dsp:sp modelId="{AFD244E9-2974-4524-B02C-A04160144AB9}">
      <dsp:nvSpPr>
        <dsp:cNvPr id="0" name=""/>
        <dsp:cNvSpPr/>
      </dsp:nvSpPr>
      <dsp:spPr>
        <a:xfrm>
          <a:off x="304800" y="1672359"/>
          <a:ext cx="4267200" cy="531360"/>
        </a:xfrm>
        <a:prstGeom prst="roundRect">
          <a:avLst/>
        </a:prstGeom>
        <a:gradFill rotWithShape="0">
          <a:gsLst>
            <a:gs pos="0">
              <a:schemeClr val="accent2">
                <a:hueOff val="1620045"/>
                <a:satOff val="225"/>
                <a:lumOff val="196"/>
                <a:alphaOff val="0"/>
                <a:tint val="65000"/>
                <a:shade val="92000"/>
                <a:satMod val="130000"/>
              </a:schemeClr>
            </a:gs>
            <a:gs pos="45000">
              <a:schemeClr val="accent2">
                <a:hueOff val="1620045"/>
                <a:satOff val="225"/>
                <a:lumOff val="196"/>
                <a:alphaOff val="0"/>
                <a:tint val="60000"/>
                <a:shade val="99000"/>
                <a:satMod val="120000"/>
              </a:schemeClr>
            </a:gs>
            <a:gs pos="100000">
              <a:schemeClr val="accent2">
                <a:hueOff val="1620045"/>
                <a:satOff val="225"/>
                <a:lumOff val="19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itchFamily="18" charset="0"/>
              <a:cs typeface="Times New Roman" pitchFamily="18" charset="0"/>
            </a:rPr>
            <a:t>Decision table</a:t>
          </a:r>
          <a:endParaRPr lang="en-US" sz="1800" kern="1200" dirty="0"/>
        </a:p>
      </dsp:txBody>
      <dsp:txXfrm>
        <a:off x="330739" y="1698298"/>
        <a:ext cx="4215322" cy="479482"/>
      </dsp:txXfrm>
    </dsp:sp>
    <dsp:sp modelId="{D9CC3B9F-3773-4C71-9C4A-B203DFCE2E9D}">
      <dsp:nvSpPr>
        <dsp:cNvPr id="0" name=""/>
        <dsp:cNvSpPr/>
      </dsp:nvSpPr>
      <dsp:spPr>
        <a:xfrm>
          <a:off x="0" y="2754520"/>
          <a:ext cx="6096000" cy="453600"/>
        </a:xfrm>
        <a:prstGeom prst="rect">
          <a:avLst/>
        </a:prstGeom>
        <a:solidFill>
          <a:schemeClr val="lt1">
            <a:alpha val="90000"/>
            <a:hueOff val="0"/>
            <a:satOff val="0"/>
            <a:lumOff val="0"/>
            <a:alphaOff val="0"/>
          </a:schemeClr>
        </a:solidFill>
        <a:ln w="12700" cap="flat" cmpd="sng" algn="ctr">
          <a:solidFill>
            <a:schemeClr val="accent2">
              <a:hueOff val="2430068"/>
              <a:satOff val="338"/>
              <a:lumOff val="294"/>
              <a:alphaOff val="0"/>
            </a:schemeClr>
          </a:solidFill>
          <a:prstDash val="solid"/>
        </a:ln>
        <a:effectLst/>
      </dsp:spPr>
      <dsp:style>
        <a:lnRef idx="1">
          <a:scrgbClr r="0" g="0" b="0"/>
        </a:lnRef>
        <a:fillRef idx="1">
          <a:scrgbClr r="0" g="0" b="0"/>
        </a:fillRef>
        <a:effectRef idx="0">
          <a:scrgbClr r="0" g="0" b="0"/>
        </a:effectRef>
        <a:fontRef idx="minor"/>
      </dsp:style>
    </dsp:sp>
    <dsp:sp modelId="{7C3366DD-9C63-44DB-8812-395DAE592F28}">
      <dsp:nvSpPr>
        <dsp:cNvPr id="0" name=""/>
        <dsp:cNvSpPr/>
      </dsp:nvSpPr>
      <dsp:spPr>
        <a:xfrm>
          <a:off x="304800" y="2488840"/>
          <a:ext cx="4267200" cy="531360"/>
        </a:xfrm>
        <a:prstGeom prst="roundRect">
          <a:avLst/>
        </a:prstGeom>
        <a:gradFill rotWithShape="0">
          <a:gsLst>
            <a:gs pos="0">
              <a:schemeClr val="accent2">
                <a:hueOff val="2430068"/>
                <a:satOff val="338"/>
                <a:lumOff val="294"/>
                <a:alphaOff val="0"/>
                <a:tint val="65000"/>
                <a:shade val="92000"/>
                <a:satMod val="130000"/>
              </a:schemeClr>
            </a:gs>
            <a:gs pos="45000">
              <a:schemeClr val="accent2">
                <a:hueOff val="2430068"/>
                <a:satOff val="338"/>
                <a:lumOff val="294"/>
                <a:alphaOff val="0"/>
                <a:tint val="60000"/>
                <a:shade val="99000"/>
                <a:satMod val="120000"/>
              </a:schemeClr>
            </a:gs>
            <a:gs pos="100000">
              <a:schemeClr val="accent2">
                <a:hueOff val="2430068"/>
                <a:satOff val="338"/>
                <a:lumOff val="294"/>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itchFamily="18" charset="0"/>
              <a:cs typeface="Times New Roman" pitchFamily="18" charset="0"/>
            </a:rPr>
            <a:t>State transition</a:t>
          </a:r>
          <a:endParaRPr lang="en-US" sz="1800" kern="1200" dirty="0"/>
        </a:p>
      </dsp:txBody>
      <dsp:txXfrm>
        <a:off x="330739" y="2514779"/>
        <a:ext cx="4215322" cy="479482"/>
      </dsp:txXfrm>
    </dsp:sp>
    <dsp:sp modelId="{8FCBA4DB-692C-40EB-A851-B99D38A68522}">
      <dsp:nvSpPr>
        <dsp:cNvPr id="0" name=""/>
        <dsp:cNvSpPr/>
      </dsp:nvSpPr>
      <dsp:spPr>
        <a:xfrm>
          <a:off x="0" y="3571000"/>
          <a:ext cx="6096000" cy="453600"/>
        </a:xfrm>
        <a:prstGeom prst="rect">
          <a:avLst/>
        </a:prstGeom>
        <a:solidFill>
          <a:schemeClr val="lt1">
            <a:alpha val="90000"/>
            <a:hueOff val="0"/>
            <a:satOff val="0"/>
            <a:lumOff val="0"/>
            <a:alphaOff val="0"/>
          </a:schemeClr>
        </a:solidFill>
        <a:ln w="12700" cap="flat" cmpd="sng" algn="ctr">
          <a:solidFill>
            <a:schemeClr val="accent2">
              <a:hueOff val="3240090"/>
              <a:satOff val="451"/>
              <a:lumOff val="392"/>
              <a:alphaOff val="0"/>
            </a:schemeClr>
          </a:solidFill>
          <a:prstDash val="solid"/>
        </a:ln>
        <a:effectLst/>
      </dsp:spPr>
      <dsp:style>
        <a:lnRef idx="1">
          <a:scrgbClr r="0" g="0" b="0"/>
        </a:lnRef>
        <a:fillRef idx="1">
          <a:scrgbClr r="0" g="0" b="0"/>
        </a:fillRef>
        <a:effectRef idx="0">
          <a:scrgbClr r="0" g="0" b="0"/>
        </a:effectRef>
        <a:fontRef idx="minor"/>
      </dsp:style>
    </dsp:sp>
    <dsp:sp modelId="{BF834755-565B-4EC1-8CAC-AC37FED36EC1}">
      <dsp:nvSpPr>
        <dsp:cNvPr id="0" name=""/>
        <dsp:cNvSpPr/>
      </dsp:nvSpPr>
      <dsp:spPr>
        <a:xfrm>
          <a:off x="304800" y="3305320"/>
          <a:ext cx="4267200" cy="531360"/>
        </a:xfrm>
        <a:prstGeom prst="roundRect">
          <a:avLst/>
        </a:prstGeom>
        <a:gradFill rotWithShape="0">
          <a:gsLst>
            <a:gs pos="0">
              <a:schemeClr val="accent2">
                <a:hueOff val="3240090"/>
                <a:satOff val="451"/>
                <a:lumOff val="392"/>
                <a:alphaOff val="0"/>
                <a:tint val="65000"/>
                <a:shade val="92000"/>
                <a:satMod val="130000"/>
              </a:schemeClr>
            </a:gs>
            <a:gs pos="45000">
              <a:schemeClr val="accent2">
                <a:hueOff val="3240090"/>
                <a:satOff val="451"/>
                <a:lumOff val="392"/>
                <a:alphaOff val="0"/>
                <a:tint val="60000"/>
                <a:shade val="99000"/>
                <a:satMod val="120000"/>
              </a:schemeClr>
            </a:gs>
            <a:gs pos="100000">
              <a:schemeClr val="accent2">
                <a:hueOff val="3240090"/>
                <a:satOff val="451"/>
                <a:lumOff val="392"/>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itchFamily="18" charset="0"/>
              <a:cs typeface="Times New Roman" pitchFamily="18" charset="0"/>
            </a:rPr>
            <a:t>Use case testing</a:t>
          </a:r>
          <a:endParaRPr lang="en-US" sz="1800" kern="1200" dirty="0"/>
        </a:p>
      </dsp:txBody>
      <dsp:txXfrm>
        <a:off x="330739" y="3331259"/>
        <a:ext cx="421532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035264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71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870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7091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62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587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77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739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748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68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73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35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484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13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279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562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55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903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21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8651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8187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2515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34469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9285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8875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8793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57340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uk-U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uk-UA"/>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1080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uk-U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uk-UA"/>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19525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7840469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uk-U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uk-U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4018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TextBox 1"/>
          <p:cNvSpPr txBox="1"/>
          <p:nvPr/>
        </p:nvSpPr>
        <p:spPr>
          <a:xfrm>
            <a:off x="4719231" y="598846"/>
            <a:ext cx="2770310"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Test design</a:t>
            </a:r>
          </a:p>
        </p:txBody>
      </p:sp>
      <p:sp>
        <p:nvSpPr>
          <p:cNvPr id="6" name="TextBox 5"/>
          <p:cNvSpPr txBox="1"/>
          <p:nvPr/>
        </p:nvSpPr>
        <p:spPr>
          <a:xfrm>
            <a:off x="3707849" y="5193937"/>
            <a:ext cx="5684569"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Svyatoslav Dyuhanchuk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Shape 15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5" name="Picture 4" descr="http://www.conceptdraw.com/How-To-Guide/picture/Flowchart-HR-management-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9394"/>
            <a:ext cx="12192000" cy="496643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2830466" y="252128"/>
            <a:ext cx="6707250" cy="86409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 – Structure based</a:t>
            </a:r>
            <a:endParaRPr lang="uk-UA" sz="2800" dirty="0">
              <a:latin typeface="Times New Roman" pitchFamily="18" charset="0"/>
              <a:cs typeface="Times New Roman" pitchFamily="18" charset="0"/>
            </a:endParaRPr>
          </a:p>
        </p:txBody>
      </p:sp>
    </p:spTree>
    <p:extLst>
      <p:ext uri="{BB962C8B-B14F-4D97-AF65-F5344CB8AC3E}">
        <p14:creationId xmlns:p14="http://schemas.microsoft.com/office/powerpoint/2010/main" val="256923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783632" y="578225"/>
            <a:ext cx="7427168" cy="864096"/>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 – Spec. based</a:t>
            </a:r>
            <a:endParaRPr lang="uk-UA" sz="2800" dirty="0">
              <a:latin typeface="Times New Roman" pitchFamily="18" charset="0"/>
              <a:cs typeface="Times New Roman" pitchFamily="18" charset="0"/>
            </a:endParaRPr>
          </a:p>
        </p:txBody>
      </p:sp>
      <p:graphicFrame>
        <p:nvGraphicFramePr>
          <p:cNvPr id="6" name="Diagram 5"/>
          <p:cNvGraphicFramePr/>
          <p:nvPr>
            <p:extLst>
              <p:ext uri="{D42A27DB-BD31-4B8C-83A1-F6EECF244321}">
                <p14:modId xmlns:p14="http://schemas.microsoft.com/office/powerpoint/2010/main" val="3138095498"/>
              </p:ext>
            </p:extLst>
          </p:nvPr>
        </p:nvGraphicFramePr>
        <p:xfrm>
          <a:off x="3562984" y="200573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057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8" name="Picture 2" descr="http://cdn.guru99.com/images/1-2015/012715_0430_Equivalenc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8" y="2570970"/>
            <a:ext cx="5878559" cy="257395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057154" y="608842"/>
            <a:ext cx="4899547" cy="954107"/>
          </a:xfrm>
          <a:prstGeom prst="rect">
            <a:avLst/>
          </a:prstGeom>
        </p:spPr>
        <p:txBody>
          <a:bodyPr wrap="square">
            <a:spAutoFit/>
          </a:bodyPr>
          <a:lstStyle/>
          <a:p>
            <a:pPr algn="ctr"/>
            <a:r>
              <a:rPr lang="en-US" sz="2800" dirty="0">
                <a:latin typeface="Times New Roman" pitchFamily="18" charset="0"/>
                <a:cs typeface="Times New Roman" pitchFamily="18" charset="0"/>
              </a:rPr>
              <a:t>Test design techniques – Boundary values</a:t>
            </a:r>
            <a:endParaRPr lang="en-US" sz="2800" dirty="0"/>
          </a:p>
        </p:txBody>
      </p:sp>
      <p:pic>
        <p:nvPicPr>
          <p:cNvPr id="10" name="Picture 4" descr="http://cdn.guru99.com/images/1-2015/012715_0430_Equivalence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7154" y="2458792"/>
            <a:ext cx="4412776" cy="223837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34511" y="608841"/>
            <a:ext cx="7150983" cy="954107"/>
          </a:xfrm>
          <a:prstGeom prst="rect">
            <a:avLst/>
          </a:prstGeom>
        </p:spPr>
        <p:txBody>
          <a:bodyPr wrap="square">
            <a:spAutoFit/>
          </a:bodyPr>
          <a:lstStyle/>
          <a:p>
            <a:pPr algn="ctr"/>
            <a:r>
              <a:rPr lang="en-US" sz="2800" dirty="0">
                <a:latin typeface="Times New Roman" pitchFamily="18" charset="0"/>
                <a:cs typeface="Times New Roman" pitchFamily="18" charset="0"/>
              </a:rPr>
              <a:t>Test design techniques – equivalence partitioning</a:t>
            </a:r>
            <a:endParaRPr lang="en-US" sz="2800" dirty="0"/>
          </a:p>
        </p:txBody>
      </p:sp>
    </p:spTree>
    <p:extLst>
      <p:ext uri="{BB962C8B-B14F-4D97-AF65-F5344CB8AC3E}">
        <p14:creationId xmlns:p14="http://schemas.microsoft.com/office/powerpoint/2010/main" val="143946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721376" y="487099"/>
            <a:ext cx="7129340" cy="864096"/>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 – Decision table</a:t>
            </a:r>
            <a:endParaRPr lang="uk-UA" sz="2800" dirty="0">
              <a:latin typeface="Times New Roman" pitchFamily="18" charset="0"/>
              <a:cs typeface="Times New Roman" pitchFamily="18" charset="0"/>
            </a:endParaRPr>
          </a:p>
        </p:txBody>
      </p:sp>
      <p:sp>
        <p:nvSpPr>
          <p:cNvPr id="6" name="Content Placeholder 4"/>
          <p:cNvSpPr txBox="1">
            <a:spLocks/>
          </p:cNvSpPr>
          <p:nvPr/>
        </p:nvSpPr>
        <p:spPr>
          <a:xfrm>
            <a:off x="212166" y="2431497"/>
            <a:ext cx="11764370" cy="2890927"/>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pPr marL="82296" indent="0" algn="just">
              <a:buFont typeface="Arial"/>
              <a:buNone/>
            </a:pPr>
            <a:r>
              <a:rPr lang="en-US" sz="2400" dirty="0">
                <a:latin typeface="Times New Roman" panose="02020603050405020304" pitchFamily="18" charset="0"/>
                <a:cs typeface="Times New Roman" panose="02020603050405020304" pitchFamily="18" charset="0"/>
              </a:rPr>
              <a:t>Customer can take a loan in a bank. </a:t>
            </a:r>
          </a:p>
          <a:p>
            <a:pPr marL="82296" indent="0" algn="just">
              <a:buFont typeface="Arial"/>
              <a:buNone/>
            </a:pPr>
            <a:r>
              <a:rPr lang="en-US" sz="2400" dirty="0">
                <a:latin typeface="Times New Roman" panose="02020603050405020304" pitchFamily="18" charset="0"/>
                <a:cs typeface="Times New Roman" panose="02020603050405020304" pitchFamily="18" charset="0"/>
              </a:rPr>
              <a:t>The bank gives loan application, where customer can enter the amount of the monthly re-payment or the number of years customer wants to take to pay it back (the term of the loan). </a:t>
            </a:r>
          </a:p>
          <a:p>
            <a:pPr marL="82296" indent="0" algn="just">
              <a:buFont typeface="Arial"/>
              <a:buNone/>
            </a:pPr>
            <a:r>
              <a:rPr lang="en-US" sz="2400" dirty="0">
                <a:latin typeface="Times New Roman" panose="02020603050405020304" pitchFamily="18" charset="0"/>
                <a:cs typeface="Times New Roman" panose="02020603050405020304" pitchFamily="18" charset="0"/>
              </a:rPr>
              <a:t>Customer should infill only one of the proposed fields. </a:t>
            </a:r>
          </a:p>
          <a:p>
            <a:pPr marL="82296" indent="0" algn="just">
              <a:buFont typeface="Arial"/>
              <a:buNone/>
            </a:pPr>
            <a:r>
              <a:rPr lang="en-US" sz="2400" dirty="0">
                <a:latin typeface="Times New Roman" panose="02020603050405020304" pitchFamily="18" charset="0"/>
                <a:cs typeface="Times New Roman" panose="02020603050405020304" pitchFamily="18" charset="0"/>
              </a:rPr>
              <a:t>If customer enter both, then customer will get an error message.</a:t>
            </a:r>
          </a:p>
          <a:p>
            <a:pPr marL="82296" indent="0" algn="just">
              <a:buFont typeface="Arial"/>
              <a:buNone/>
            </a:pPr>
            <a:r>
              <a:rPr lang="en-US" sz="2400" dirty="0">
                <a:latin typeface="Times New Roman" panose="02020603050405020304" pitchFamily="18" charset="0"/>
                <a:cs typeface="Times New Roman" panose="02020603050405020304" pitchFamily="18" charset="0"/>
              </a:rPr>
              <a:t>Also customer can choose a discount which helps reduce %.</a:t>
            </a:r>
          </a:p>
        </p:txBody>
      </p:sp>
    </p:spTree>
    <p:extLst>
      <p:ext uri="{BB962C8B-B14F-4D97-AF65-F5344CB8AC3E}">
        <p14:creationId xmlns:p14="http://schemas.microsoft.com/office/powerpoint/2010/main" val="281337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695181" y="565300"/>
            <a:ext cx="6912768" cy="864096"/>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 – Decision table</a:t>
            </a:r>
          </a:p>
        </p:txBody>
      </p:sp>
      <p:graphicFrame>
        <p:nvGraphicFramePr>
          <p:cNvPr id="6" name="Table 5"/>
          <p:cNvGraphicFramePr>
            <a:graphicFrameLocks noGrp="1"/>
          </p:cNvGraphicFramePr>
          <p:nvPr>
            <p:extLst>
              <p:ext uri="{D42A27DB-BD31-4B8C-83A1-F6EECF244321}">
                <p14:modId xmlns:p14="http://schemas.microsoft.com/office/powerpoint/2010/main" val="1827242148"/>
              </p:ext>
            </p:extLst>
          </p:nvPr>
        </p:nvGraphicFramePr>
        <p:xfrm>
          <a:off x="1795546" y="2172149"/>
          <a:ext cx="9161965" cy="4004814"/>
        </p:xfrm>
        <a:graphic>
          <a:graphicData uri="http://schemas.openxmlformats.org/drawingml/2006/table">
            <a:tbl>
              <a:tblPr firstRow="1" bandRow="1">
                <a:tableStyleId>{5C22544A-7EE6-4342-B048-85BDC9FD1C3A}</a:tableStyleId>
              </a:tblPr>
              <a:tblGrid>
                <a:gridCol w="1340776">
                  <a:extLst>
                    <a:ext uri="{9D8B030D-6E8A-4147-A177-3AD203B41FA5}">
                      <a16:colId xmlns:a16="http://schemas.microsoft.com/office/drawing/2014/main" val="20000"/>
                    </a:ext>
                  </a:extLst>
                </a:gridCol>
                <a:gridCol w="1012757">
                  <a:extLst>
                    <a:ext uri="{9D8B030D-6E8A-4147-A177-3AD203B41FA5}">
                      <a16:colId xmlns:a16="http://schemas.microsoft.com/office/drawing/2014/main" val="20001"/>
                    </a:ext>
                  </a:extLst>
                </a:gridCol>
                <a:gridCol w="1008657">
                  <a:extLst>
                    <a:ext uri="{9D8B030D-6E8A-4147-A177-3AD203B41FA5}">
                      <a16:colId xmlns:a16="http://schemas.microsoft.com/office/drawing/2014/main" val="20002"/>
                    </a:ext>
                  </a:extLst>
                </a:gridCol>
                <a:gridCol w="840547">
                  <a:extLst>
                    <a:ext uri="{9D8B030D-6E8A-4147-A177-3AD203B41FA5}">
                      <a16:colId xmlns:a16="http://schemas.microsoft.com/office/drawing/2014/main" val="20003"/>
                    </a:ext>
                  </a:extLst>
                </a:gridCol>
                <a:gridCol w="887244">
                  <a:extLst>
                    <a:ext uri="{9D8B030D-6E8A-4147-A177-3AD203B41FA5}">
                      <a16:colId xmlns:a16="http://schemas.microsoft.com/office/drawing/2014/main" val="20004"/>
                    </a:ext>
                  </a:extLst>
                </a:gridCol>
                <a:gridCol w="1017996">
                  <a:extLst>
                    <a:ext uri="{9D8B030D-6E8A-4147-A177-3AD203B41FA5}">
                      <a16:colId xmlns:a16="http://schemas.microsoft.com/office/drawing/2014/main" val="20005"/>
                    </a:ext>
                  </a:extLst>
                </a:gridCol>
                <a:gridCol w="1017996">
                  <a:extLst>
                    <a:ext uri="{9D8B030D-6E8A-4147-A177-3AD203B41FA5}">
                      <a16:colId xmlns:a16="http://schemas.microsoft.com/office/drawing/2014/main" val="20006"/>
                    </a:ext>
                  </a:extLst>
                </a:gridCol>
                <a:gridCol w="1017996">
                  <a:extLst>
                    <a:ext uri="{9D8B030D-6E8A-4147-A177-3AD203B41FA5}">
                      <a16:colId xmlns:a16="http://schemas.microsoft.com/office/drawing/2014/main" val="20007"/>
                    </a:ext>
                  </a:extLst>
                </a:gridCol>
                <a:gridCol w="1017996">
                  <a:extLst>
                    <a:ext uri="{9D8B030D-6E8A-4147-A177-3AD203B41FA5}">
                      <a16:colId xmlns:a16="http://schemas.microsoft.com/office/drawing/2014/main" val="20008"/>
                    </a:ext>
                  </a:extLst>
                </a:gridCol>
              </a:tblGrid>
              <a:tr h="831637">
                <a:tc>
                  <a:txBody>
                    <a:bodyPr/>
                    <a:lstStyle/>
                    <a:p>
                      <a:pPr algn="ctr"/>
                      <a:r>
                        <a:rPr lang="en-US" sz="1800" dirty="0">
                          <a:latin typeface="Times New Roman" panose="02020603050405020304" pitchFamily="18" charset="0"/>
                          <a:cs typeface="Times New Roman" panose="02020603050405020304" pitchFamily="18" charset="0"/>
                        </a:rPr>
                        <a:t>Conditions</a:t>
                      </a:r>
                    </a:p>
                  </a:txBody>
                  <a:tcPr/>
                </a:tc>
                <a:tc>
                  <a:txBody>
                    <a:bodyPr/>
                    <a:lstStyle/>
                    <a:p>
                      <a:pPr algn="ctr"/>
                      <a:r>
                        <a:rPr lang="en-US" sz="1800" dirty="0">
                          <a:latin typeface="Times New Roman" panose="02020603050405020304" pitchFamily="18" charset="0"/>
                          <a:cs typeface="Times New Roman" panose="02020603050405020304" pitchFamily="18" charset="0"/>
                        </a:rPr>
                        <a:t>Rules</a:t>
                      </a:r>
                      <a:r>
                        <a:rPr lang="en-US" sz="1800" baseline="0" dirty="0">
                          <a:latin typeface="Times New Roman" panose="02020603050405020304" pitchFamily="18" charset="0"/>
                          <a:cs typeface="Times New Roman" panose="02020603050405020304" pitchFamily="18" charset="0"/>
                        </a:rPr>
                        <a:t> </a:t>
                      </a:r>
                    </a:p>
                    <a:p>
                      <a:pPr algn="ctr"/>
                      <a:r>
                        <a:rPr lang="en-US" sz="1800" baseline="0" dirty="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Rules</a:t>
                      </a:r>
                      <a:r>
                        <a:rPr lang="en-US" sz="1800" baseline="0" dirty="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Rules</a:t>
                      </a:r>
                      <a:r>
                        <a:rPr lang="en-US" sz="1800" baseline="0" dirty="0">
                          <a:latin typeface="Times New Roman" panose="02020603050405020304" pitchFamily="18" charset="0"/>
                          <a:cs typeface="Times New Roman" panose="02020603050405020304" pitchFamily="18" charset="0"/>
                        </a:rPr>
                        <a:t> 3</a:t>
                      </a:r>
                      <a:endParaRPr lang="en-US" sz="1800" dirty="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Rules</a:t>
                      </a:r>
                      <a:r>
                        <a:rPr lang="en-US" sz="1800" baseline="0" dirty="0">
                          <a:latin typeface="Times New Roman" panose="02020603050405020304" pitchFamily="18" charset="0"/>
                          <a:cs typeface="Times New Roman" panose="02020603050405020304" pitchFamily="18" charset="0"/>
                        </a:rPr>
                        <a:t> 4</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Rules</a:t>
                      </a:r>
                      <a:r>
                        <a:rPr lang="en-US" sz="1800" baseline="0" dirty="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cs typeface="Times New Roman" panose="02020603050405020304" pitchFamily="18" charset="0"/>
                        </a:rPr>
                        <a:t>5</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Rules</a:t>
                      </a:r>
                      <a:r>
                        <a:rPr lang="en-US" sz="1800" baseline="0" dirty="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cs typeface="Times New Roman" panose="02020603050405020304" pitchFamily="18" charset="0"/>
                        </a:rPr>
                        <a:t>6</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Rules</a:t>
                      </a:r>
                      <a:r>
                        <a:rPr lang="en-US" sz="1800" baseline="0" dirty="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cs typeface="Times New Roman" panose="02020603050405020304" pitchFamily="18" charset="0"/>
                        </a:rPr>
                        <a:t>7</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Rules</a:t>
                      </a:r>
                      <a:r>
                        <a:rPr lang="en-US" sz="1800" baseline="0" dirty="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cs typeface="Times New Roman" panose="02020603050405020304" pitchFamily="18" charset="0"/>
                        </a:rPr>
                        <a:t>8</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5069">
                <a:tc>
                  <a:txBody>
                    <a:bodyPr/>
                    <a:lstStyle/>
                    <a:p>
                      <a:pPr algn="ctr"/>
                      <a:r>
                        <a:rPr lang="en-US" sz="1800" dirty="0">
                          <a:latin typeface="Times New Roman" panose="02020603050405020304" pitchFamily="18" charset="0"/>
                          <a:cs typeface="Times New Roman" panose="02020603050405020304" pitchFamily="18" charset="0"/>
                        </a:rPr>
                        <a:t>Month</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extLst>
                  <a:ext uri="{0D108BD9-81ED-4DB2-BD59-A6C34878D82A}">
                    <a16:rowId xmlns:a16="http://schemas.microsoft.com/office/drawing/2014/main" val="10001"/>
                  </a:ext>
                </a:extLst>
              </a:tr>
              <a:tr h="515069">
                <a:tc>
                  <a:txBody>
                    <a:bodyPr/>
                    <a:lstStyle/>
                    <a:p>
                      <a:pPr algn="ctr"/>
                      <a:r>
                        <a:rPr lang="en-US" sz="1800" dirty="0">
                          <a:latin typeface="Times New Roman" panose="02020603050405020304" pitchFamily="18" charset="0"/>
                          <a:cs typeface="Times New Roman" panose="02020603050405020304" pitchFamily="18" charset="0"/>
                        </a:rPr>
                        <a:t>Year</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extLst>
                  <a:ext uri="{0D108BD9-81ED-4DB2-BD59-A6C34878D82A}">
                    <a16:rowId xmlns:a16="http://schemas.microsoft.com/office/drawing/2014/main" val="10002"/>
                  </a:ext>
                </a:extLst>
              </a:tr>
              <a:tr h="515069">
                <a:tc>
                  <a:txBody>
                    <a:bodyPr/>
                    <a:lstStyle/>
                    <a:p>
                      <a:pPr algn="ctr"/>
                      <a:r>
                        <a:rPr lang="en-US" sz="1800" dirty="0">
                          <a:latin typeface="Times New Roman" panose="02020603050405020304" pitchFamily="18" charset="0"/>
                          <a:cs typeface="Times New Roman" panose="02020603050405020304" pitchFamily="18" charset="0"/>
                        </a:rPr>
                        <a:t>Discount</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latin typeface="Times New Roman" panose="02020603050405020304" pitchFamily="18" charset="0"/>
                          <a:cs typeface="Times New Roman" panose="02020603050405020304" pitchFamily="18" charset="0"/>
                        </a:rPr>
                        <a:t>N</a:t>
                      </a:r>
                    </a:p>
                  </a:txBody>
                  <a:tcPr/>
                </a:tc>
                <a:extLst>
                  <a:ext uri="{0D108BD9-81ED-4DB2-BD59-A6C34878D82A}">
                    <a16:rowId xmlns:a16="http://schemas.microsoft.com/office/drawing/2014/main" val="10003"/>
                  </a:ext>
                </a:extLst>
              </a:tr>
              <a:tr h="515069">
                <a:tc gridSpan="9">
                  <a:txBody>
                    <a:bodyPr/>
                    <a:lstStyle/>
                    <a:p>
                      <a:pPr algn="just"/>
                      <a:r>
                        <a:rPr lang="en-US" sz="1800" b="1" dirty="0">
                          <a:solidFill>
                            <a:schemeClr val="bg1"/>
                          </a:solidFill>
                          <a:latin typeface="Times New Roman" panose="02020603050405020304" pitchFamily="18" charset="0"/>
                          <a:cs typeface="Times New Roman" panose="02020603050405020304" pitchFamily="18" charset="0"/>
                        </a:rPr>
                        <a:t>    Actions</a:t>
                      </a:r>
                    </a:p>
                  </a:txBody>
                  <a:tcPr>
                    <a:solidFill>
                      <a:schemeClr val="accent1"/>
                    </a:solidFill>
                  </a:tcPr>
                </a:tc>
                <a:tc hMerge="1">
                  <a:txBody>
                    <a:bodyPr/>
                    <a:lstStyle/>
                    <a:p>
                      <a:endParaRPr lang="en-US"/>
                    </a:p>
                  </a:txBody>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800" dirty="0">
                        <a:solidFill>
                          <a:srgbClr val="FF0000"/>
                        </a:solidFill>
                        <a:latin typeface="Times New Roman" panose="02020603050405020304" pitchFamily="18" charset="0"/>
                        <a:cs typeface="Times New Roman" panose="02020603050405020304" pitchFamily="18" charset="0"/>
                      </a:endParaRPr>
                    </a:p>
                  </a:txBody>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800" dirty="0">
                        <a:solidFill>
                          <a:srgbClr val="FF0000"/>
                        </a:solidFill>
                        <a:latin typeface="Times New Roman" panose="02020603050405020304" pitchFamily="18" charset="0"/>
                        <a:cs typeface="Times New Roman" panose="02020603050405020304" pitchFamily="18" charset="0"/>
                      </a:endParaRPr>
                    </a:p>
                  </a:txBody>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800" dirty="0">
                        <a:solidFill>
                          <a:srgbClr val="FF0000"/>
                        </a:solidFill>
                        <a:latin typeface="Times New Roman" panose="02020603050405020304" pitchFamily="18" charset="0"/>
                        <a:cs typeface="Times New Roman" panose="02020603050405020304" pitchFamily="18" charset="0"/>
                      </a:endParaRPr>
                    </a:p>
                  </a:txBody>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15069">
                <a:tc>
                  <a:txBody>
                    <a:bodyPr/>
                    <a:lstStyle/>
                    <a:p>
                      <a:pPr algn="ctr"/>
                      <a:r>
                        <a:rPr lang="en-US" sz="1800" dirty="0">
                          <a:latin typeface="Times New Roman" panose="02020603050405020304" pitchFamily="18" charset="0"/>
                          <a:cs typeface="Times New Roman" panose="02020603050405020304" pitchFamily="18" charset="0"/>
                        </a:rPr>
                        <a:t>Result</a:t>
                      </a:r>
                    </a:p>
                  </a:txBody>
                  <a:tcPr/>
                </a:tc>
                <a:tc>
                  <a:txBody>
                    <a:bodyPr/>
                    <a:lstStyle/>
                    <a:p>
                      <a:endParaRPr lang="en-US" dirty="0"/>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M+D</a:t>
                      </a:r>
                    </a:p>
                  </a:txBody>
                  <a:tcPr/>
                </a:tc>
                <a:tc>
                  <a:txBody>
                    <a:bodyPr/>
                    <a:lstStyle/>
                    <a:p>
                      <a:pPr algn="ctr"/>
                      <a:r>
                        <a:rPr lang="en-US" sz="1800" dirty="0">
                          <a:latin typeface="Times New Roman" panose="02020603050405020304" pitchFamily="18" charset="0"/>
                          <a:cs typeface="Times New Roman" panose="02020603050405020304" pitchFamily="18" charset="0"/>
                        </a:rPr>
                        <a:t>M</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Y+M</a:t>
                      </a:r>
                    </a:p>
                  </a:txBody>
                  <a:tcPr/>
                </a:tc>
                <a:tc>
                  <a:txBody>
                    <a:bodyPr/>
                    <a:lstStyle/>
                    <a:p>
                      <a:pPr algn="ctr"/>
                      <a:r>
                        <a:rPr lang="en-US" sz="1800" dirty="0">
                          <a:latin typeface="Times New Roman" panose="02020603050405020304" pitchFamily="18" charset="0"/>
                          <a:cs typeface="Times New Roman" panose="02020603050405020304" pitchFamily="18" charset="0"/>
                        </a:rPr>
                        <a:t>Y</a:t>
                      </a:r>
                    </a:p>
                  </a:txBody>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15069">
                <a:tc>
                  <a:txBody>
                    <a:bodyPr/>
                    <a:lstStyle/>
                    <a:p>
                      <a:pPr algn="ctr"/>
                      <a:r>
                        <a:rPr lang="en-US" sz="1800" dirty="0">
                          <a:latin typeface="Times New Roman" panose="02020603050405020304" pitchFamily="18" charset="0"/>
                          <a:cs typeface="Times New Roman" panose="02020603050405020304" pitchFamily="18" charset="0"/>
                        </a:rPr>
                        <a:t>Error</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endParaRPr lang="en-US" sz="18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Y</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175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337225" y="653311"/>
            <a:ext cx="7499176" cy="639789"/>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 – State transition</a:t>
            </a:r>
            <a:endParaRPr lang="uk-UA" sz="2800" dirty="0">
              <a:latin typeface="Times New Roman" pitchFamily="18" charset="0"/>
              <a:cs typeface="Times New Roman" pitchFamily="18" charset="0"/>
            </a:endParaRPr>
          </a:p>
        </p:txBody>
      </p:sp>
      <p:sp>
        <p:nvSpPr>
          <p:cNvPr id="6" name="Content Placeholder 2"/>
          <p:cNvSpPr txBox="1">
            <a:spLocks/>
          </p:cNvSpPr>
          <p:nvPr/>
        </p:nvSpPr>
        <p:spPr>
          <a:xfrm>
            <a:off x="-3297" y="2235959"/>
            <a:ext cx="11972384" cy="3741761"/>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pPr algn="just">
              <a:buFont typeface="Arial"/>
              <a:buBlip>
                <a:blip r:embed="rId3"/>
              </a:buBlip>
            </a:pPr>
            <a:r>
              <a:rPr lang="en-US" sz="2400" dirty="0">
                <a:latin typeface="Times New Roman" panose="02020603050405020304" pitchFamily="18" charset="0"/>
                <a:cs typeface="Times New Roman" panose="02020603050405020304" pitchFamily="18" charset="0"/>
              </a:rPr>
              <a:t>Customer chooses Arabica coffee from coffee machine. </a:t>
            </a:r>
          </a:p>
          <a:p>
            <a:pPr algn="just">
              <a:buFont typeface="Arial"/>
              <a:buBlip>
                <a:blip r:embed="rId3"/>
              </a:buBlip>
            </a:pPr>
            <a:r>
              <a:rPr lang="en-US" sz="2400" dirty="0">
                <a:latin typeface="Times New Roman" panose="02020603050405020304" pitchFamily="18" charset="0"/>
                <a:cs typeface="Times New Roman" panose="02020603050405020304" pitchFamily="18" charset="0"/>
              </a:rPr>
              <a:t>He selects specific sort of coffee (in this case Arabica), and enters money. </a:t>
            </a:r>
          </a:p>
          <a:p>
            <a:pPr algn="just">
              <a:buFont typeface="Arial"/>
              <a:buBlip>
                <a:blip r:embed="rId3"/>
              </a:buBlip>
            </a:pPr>
            <a:r>
              <a:rPr lang="en-US" sz="2400" dirty="0">
                <a:latin typeface="Times New Roman" panose="02020603050405020304" pitchFamily="18" charset="0"/>
                <a:cs typeface="Times New Roman" panose="02020603050405020304" pitchFamily="18" charset="0"/>
              </a:rPr>
              <a:t>If Arabica coffee is available, then machine will check money. </a:t>
            </a:r>
          </a:p>
          <a:p>
            <a:pPr algn="just">
              <a:buFont typeface="Arial"/>
              <a:buBlip>
                <a:blip r:embed="rId3"/>
              </a:buBlip>
            </a:pPr>
            <a:r>
              <a:rPr lang="en-US" sz="2400" dirty="0">
                <a:latin typeface="Times New Roman" panose="02020603050405020304" pitchFamily="18" charset="0"/>
                <a:cs typeface="Times New Roman" panose="02020603050405020304" pitchFamily="18" charset="0"/>
              </a:rPr>
              <a:t>If Arabica coffee is not available, then customer will get proper message and his money back.</a:t>
            </a:r>
          </a:p>
          <a:p>
            <a:pPr algn="just">
              <a:buFont typeface="Arial"/>
              <a:buBlip>
                <a:blip r:embed="rId3"/>
              </a:buBlip>
            </a:pPr>
            <a:r>
              <a:rPr lang="en-US" sz="2400" dirty="0">
                <a:latin typeface="Times New Roman" panose="02020603050405020304" pitchFamily="18" charset="0"/>
                <a:cs typeface="Times New Roman" panose="02020603050405020304" pitchFamily="18" charset="0"/>
              </a:rPr>
              <a:t>If not enough money is entered, then machine will ask to enter more. </a:t>
            </a:r>
          </a:p>
          <a:p>
            <a:pPr algn="just">
              <a:buFont typeface="Arial"/>
              <a:buBlip>
                <a:blip r:embed="rId3"/>
              </a:buBlip>
            </a:pPr>
            <a:r>
              <a:rPr lang="en-US" sz="2400" dirty="0">
                <a:latin typeface="Times New Roman" panose="02020603050405020304" pitchFamily="18" charset="0"/>
                <a:cs typeface="Times New Roman" panose="02020603050405020304" pitchFamily="18" charset="0"/>
              </a:rPr>
              <a:t>If amount of money is OK, then customer will get coffee and his change in a minute. </a:t>
            </a:r>
          </a:p>
        </p:txBody>
      </p:sp>
    </p:spTree>
    <p:extLst>
      <p:ext uri="{BB962C8B-B14F-4D97-AF65-F5344CB8AC3E}">
        <p14:creationId xmlns:p14="http://schemas.microsoft.com/office/powerpoint/2010/main" val="289858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801777" y="701242"/>
            <a:ext cx="7499176" cy="711589"/>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 – State transition</a:t>
            </a:r>
            <a:endParaRPr lang="uk-UA" sz="2800" dirty="0">
              <a:latin typeface="Times New Roman" pitchFamily="18" charset="0"/>
              <a:cs typeface="Times New Roman" pitchFamily="18" charset="0"/>
            </a:endParaRPr>
          </a:p>
        </p:txBody>
      </p:sp>
      <p:pic>
        <p:nvPicPr>
          <p:cNvPr id="6" name="Picture 5"/>
          <p:cNvPicPr>
            <a:picLocks noChangeAspect="1"/>
          </p:cNvPicPr>
          <p:nvPr/>
        </p:nvPicPr>
        <p:blipFill>
          <a:blip r:embed="rId3"/>
          <a:stretch>
            <a:fillRect/>
          </a:stretch>
        </p:blipFill>
        <p:spPr>
          <a:xfrm>
            <a:off x="0" y="1991116"/>
            <a:ext cx="12192000" cy="4204972"/>
          </a:xfrm>
          <a:prstGeom prst="rect">
            <a:avLst/>
          </a:prstGeom>
        </p:spPr>
      </p:pic>
    </p:spTree>
    <p:extLst>
      <p:ext uri="{BB962C8B-B14F-4D97-AF65-F5344CB8AC3E}">
        <p14:creationId xmlns:p14="http://schemas.microsoft.com/office/powerpoint/2010/main" val="239338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607677" y="588970"/>
            <a:ext cx="7571184" cy="864096"/>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 – Use case</a:t>
            </a:r>
            <a:endParaRPr lang="uk-UA" sz="2800" dirty="0">
              <a:latin typeface="Times New Roman" pitchFamily="18" charset="0"/>
              <a:cs typeface="Times New Roman" pitchFamily="18" charset="0"/>
            </a:endParaRPr>
          </a:p>
        </p:txBody>
      </p:sp>
      <p:grpSp>
        <p:nvGrpSpPr>
          <p:cNvPr id="6" name="Group 5"/>
          <p:cNvGrpSpPr/>
          <p:nvPr/>
        </p:nvGrpSpPr>
        <p:grpSpPr>
          <a:xfrm>
            <a:off x="2870200" y="2406650"/>
            <a:ext cx="6577678" cy="3021097"/>
            <a:chOff x="1058247" y="2255191"/>
            <a:chExt cx="5502878" cy="2420857"/>
          </a:xfrm>
        </p:grpSpPr>
        <p:grpSp>
          <p:nvGrpSpPr>
            <p:cNvPr id="7" name="Group 6"/>
            <p:cNvGrpSpPr/>
            <p:nvPr/>
          </p:nvGrpSpPr>
          <p:grpSpPr>
            <a:xfrm>
              <a:off x="1058247" y="2255191"/>
              <a:ext cx="720001" cy="2420857"/>
              <a:chOff x="1193088" y="2173506"/>
              <a:chExt cx="720001" cy="2420857"/>
            </a:xfrm>
          </p:grpSpPr>
          <p:grpSp>
            <p:nvGrpSpPr>
              <p:cNvPr id="20" name="Group 19"/>
              <p:cNvGrpSpPr/>
              <p:nvPr/>
            </p:nvGrpSpPr>
            <p:grpSpPr>
              <a:xfrm>
                <a:off x="1193088" y="2650147"/>
                <a:ext cx="720001" cy="1944216"/>
                <a:chOff x="967441" y="3068960"/>
                <a:chExt cx="720001" cy="1944216"/>
              </a:xfrm>
            </p:grpSpPr>
            <p:sp>
              <p:nvSpPr>
                <p:cNvPr id="22" name="Oval 21"/>
                <p:cNvSpPr/>
                <p:nvPr/>
              </p:nvSpPr>
              <p:spPr>
                <a:xfrm>
                  <a:off x="967441" y="3068960"/>
                  <a:ext cx="720000" cy="7200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cxnSp>
              <p:nvCxnSpPr>
                <p:cNvPr id="23" name="Straight Connector 22"/>
                <p:cNvCxnSpPr>
                  <a:stCxn id="22" idx="4"/>
                </p:cNvCxnSpPr>
                <p:nvPr/>
              </p:nvCxnSpPr>
              <p:spPr>
                <a:xfrm>
                  <a:off x="1327441" y="3788960"/>
                  <a:ext cx="0" cy="864176"/>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4" name="Straight Connector 23"/>
                <p:cNvCxnSpPr/>
                <p:nvPr/>
              </p:nvCxnSpPr>
              <p:spPr>
                <a:xfrm>
                  <a:off x="967442" y="4005064"/>
                  <a:ext cx="720000" cy="0"/>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5" name="Straight Connector 24"/>
                <p:cNvCxnSpPr/>
                <p:nvPr/>
              </p:nvCxnSpPr>
              <p:spPr>
                <a:xfrm>
                  <a:off x="1327441" y="4653136"/>
                  <a:ext cx="360000" cy="360040"/>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6" name="Straight Connector 25"/>
                <p:cNvCxnSpPr/>
                <p:nvPr/>
              </p:nvCxnSpPr>
              <p:spPr>
                <a:xfrm flipH="1">
                  <a:off x="967442" y="4653136"/>
                  <a:ext cx="360000" cy="360040"/>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grpSp>
          <p:sp>
            <p:nvSpPr>
              <p:cNvPr id="21" name="TextBox 20"/>
              <p:cNvSpPr txBox="1"/>
              <p:nvPr/>
            </p:nvSpPr>
            <p:spPr>
              <a:xfrm>
                <a:off x="1277794" y="2173506"/>
                <a:ext cx="594363" cy="2959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algn="ctr"/>
                <a:r>
                  <a:rPr lang="en-US" dirty="0">
                    <a:latin typeface="Times New Roman" pitchFamily="18" charset="0"/>
                    <a:cs typeface="Times New Roman" pitchFamily="18" charset="0"/>
                  </a:rPr>
                  <a:t>Actor</a:t>
                </a:r>
              </a:p>
            </p:txBody>
          </p:sp>
        </p:grpSp>
        <p:grpSp>
          <p:nvGrpSpPr>
            <p:cNvPr id="8" name="Group 7"/>
            <p:cNvGrpSpPr/>
            <p:nvPr/>
          </p:nvGrpSpPr>
          <p:grpSpPr>
            <a:xfrm>
              <a:off x="3816029" y="2535705"/>
              <a:ext cx="2745096" cy="502148"/>
              <a:chOff x="3816029" y="2494804"/>
              <a:chExt cx="2745096" cy="502148"/>
            </a:xfrm>
          </p:grpSpPr>
          <p:sp>
            <p:nvSpPr>
              <p:cNvPr id="18" name="Rectangle 17"/>
              <p:cNvSpPr/>
              <p:nvPr/>
            </p:nvSpPr>
            <p:spPr>
              <a:xfrm>
                <a:off x="3816029" y="2494804"/>
                <a:ext cx="2745095" cy="5021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9" name="TextBox 18"/>
              <p:cNvSpPr txBox="1"/>
              <p:nvPr/>
            </p:nvSpPr>
            <p:spPr>
              <a:xfrm>
                <a:off x="3923928" y="2564904"/>
                <a:ext cx="2637197"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algn="ctr"/>
                <a:r>
                  <a:rPr lang="en-US" dirty="0">
                    <a:latin typeface="Times New Roman" pitchFamily="18" charset="0"/>
                    <a:cs typeface="Times New Roman" pitchFamily="18" charset="0"/>
                  </a:rPr>
                  <a:t>Check credit card balance</a:t>
                </a:r>
              </a:p>
            </p:txBody>
          </p:sp>
        </p:grpSp>
        <p:grpSp>
          <p:nvGrpSpPr>
            <p:cNvPr id="9" name="Group 8"/>
            <p:cNvGrpSpPr/>
            <p:nvPr/>
          </p:nvGrpSpPr>
          <p:grpSpPr>
            <a:xfrm>
              <a:off x="3816028" y="3214546"/>
              <a:ext cx="2745095" cy="502148"/>
              <a:chOff x="3816029" y="2494804"/>
              <a:chExt cx="2745095" cy="502148"/>
            </a:xfrm>
          </p:grpSpPr>
          <p:sp>
            <p:nvSpPr>
              <p:cNvPr id="16" name="Rectangle 15"/>
              <p:cNvSpPr/>
              <p:nvPr/>
            </p:nvSpPr>
            <p:spPr>
              <a:xfrm>
                <a:off x="3816029" y="2494804"/>
                <a:ext cx="2745095" cy="5021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7" name="TextBox 16"/>
              <p:cNvSpPr txBox="1"/>
              <p:nvPr/>
            </p:nvSpPr>
            <p:spPr>
              <a:xfrm>
                <a:off x="3923927" y="2564904"/>
                <a:ext cx="25202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latin typeface="Times New Roman" pitchFamily="18" charset="0"/>
                    <a:cs typeface="Times New Roman" pitchFamily="18" charset="0"/>
                  </a:rPr>
                  <a:t>Withdraw cash</a:t>
                </a:r>
              </a:p>
            </p:txBody>
          </p:sp>
        </p:grpSp>
        <p:grpSp>
          <p:nvGrpSpPr>
            <p:cNvPr id="10" name="Group 9"/>
            <p:cNvGrpSpPr/>
            <p:nvPr/>
          </p:nvGrpSpPr>
          <p:grpSpPr>
            <a:xfrm>
              <a:off x="3811518" y="3868807"/>
              <a:ext cx="2745095" cy="502148"/>
              <a:chOff x="3816029" y="2494804"/>
              <a:chExt cx="2745095" cy="502148"/>
            </a:xfrm>
          </p:grpSpPr>
          <p:sp>
            <p:nvSpPr>
              <p:cNvPr id="14" name="Rectangle 13"/>
              <p:cNvSpPr/>
              <p:nvPr/>
            </p:nvSpPr>
            <p:spPr>
              <a:xfrm>
                <a:off x="3816029" y="2494804"/>
                <a:ext cx="2745095" cy="5021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5" name="TextBox 14"/>
              <p:cNvSpPr txBox="1"/>
              <p:nvPr/>
            </p:nvSpPr>
            <p:spPr>
              <a:xfrm>
                <a:off x="3923927" y="2564904"/>
                <a:ext cx="25202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latin typeface="Times New Roman" pitchFamily="18" charset="0"/>
                    <a:cs typeface="Times New Roman" pitchFamily="18" charset="0"/>
                  </a:rPr>
                  <a:t>Pay bills</a:t>
                </a:r>
              </a:p>
            </p:txBody>
          </p:sp>
        </p:grpSp>
        <p:cxnSp>
          <p:nvCxnSpPr>
            <p:cNvPr id="12" name="Elbow Connector 11"/>
            <p:cNvCxnSpPr>
              <a:stCxn id="22" idx="6"/>
              <a:endCxn id="16" idx="1"/>
            </p:cNvCxnSpPr>
            <p:nvPr/>
          </p:nvCxnSpPr>
          <p:spPr>
            <a:xfrm>
              <a:off x="1778247" y="3091832"/>
              <a:ext cx="2037781" cy="373788"/>
            </a:xfrm>
            <a:prstGeom prst="bentConnector3">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3" name="Elbow Connector 12"/>
            <p:cNvCxnSpPr>
              <a:stCxn id="22" idx="6"/>
              <a:endCxn id="14" idx="1"/>
            </p:cNvCxnSpPr>
            <p:nvPr/>
          </p:nvCxnSpPr>
          <p:spPr>
            <a:xfrm>
              <a:off x="1778247" y="3091833"/>
              <a:ext cx="2033271" cy="1028048"/>
            </a:xfrm>
            <a:prstGeom prst="bentConnector3">
              <a:avLst>
                <a:gd name="adj1" fmla="val 14728"/>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grpSp>
      <p:cxnSp>
        <p:nvCxnSpPr>
          <p:cNvPr id="36" name="Elbow Connector 35"/>
          <p:cNvCxnSpPr>
            <a:stCxn id="22" idx="6"/>
            <a:endCxn id="18" idx="1"/>
          </p:cNvCxnSpPr>
          <p:nvPr/>
        </p:nvCxnSpPr>
        <p:spPr>
          <a:xfrm flipV="1">
            <a:off x="3730828" y="3070043"/>
            <a:ext cx="2435793" cy="380690"/>
          </a:xfrm>
          <a:prstGeom prst="bentConnector3">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Tree>
    <p:extLst>
      <p:ext uri="{BB962C8B-B14F-4D97-AF65-F5344CB8AC3E}">
        <p14:creationId xmlns:p14="http://schemas.microsoft.com/office/powerpoint/2010/main" val="670816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27" name="Таблица 3"/>
          <p:cNvGraphicFramePr>
            <a:graphicFrameLocks noGrp="1"/>
          </p:cNvGraphicFramePr>
          <p:nvPr>
            <p:extLst>
              <p:ext uri="{D42A27DB-BD31-4B8C-83A1-F6EECF244321}">
                <p14:modId xmlns:p14="http://schemas.microsoft.com/office/powerpoint/2010/main" val="1986158509"/>
              </p:ext>
            </p:extLst>
          </p:nvPr>
        </p:nvGraphicFramePr>
        <p:xfrm>
          <a:off x="0" y="1690687"/>
          <a:ext cx="12195298" cy="3599486"/>
        </p:xfrm>
        <a:graphic>
          <a:graphicData uri="http://schemas.openxmlformats.org/drawingml/2006/table">
            <a:tbl>
              <a:tblPr/>
              <a:tblGrid>
                <a:gridCol w="6097649">
                  <a:extLst>
                    <a:ext uri="{9D8B030D-6E8A-4147-A177-3AD203B41FA5}">
                      <a16:colId xmlns:a16="http://schemas.microsoft.com/office/drawing/2014/main" val="20000"/>
                    </a:ext>
                  </a:extLst>
                </a:gridCol>
                <a:gridCol w="6097649">
                  <a:extLst>
                    <a:ext uri="{9D8B030D-6E8A-4147-A177-3AD203B41FA5}">
                      <a16:colId xmlns:a16="http://schemas.microsoft.com/office/drawing/2014/main" val="20001"/>
                    </a:ext>
                  </a:extLst>
                </a:gridCol>
              </a:tblGrid>
              <a:tr h="372873">
                <a:tc>
                  <a:txBody>
                    <a:bodyPr/>
                    <a:lstStyle/>
                    <a:p>
                      <a:pPr algn="ctr" fontAlgn="t"/>
                      <a:r>
                        <a:rPr lang="en-US" sz="1600" b="1" dirty="0">
                          <a:solidFill>
                            <a:schemeClr val="tx1"/>
                          </a:solidFill>
                          <a:effectLst/>
                          <a:latin typeface="Times New Roman" pitchFamily="18" charset="0"/>
                          <a:cs typeface="Times New Roman" pitchFamily="18" charset="0"/>
                        </a:rPr>
                        <a:t>Static Testing</a:t>
                      </a:r>
                      <a:endParaRPr lang="en-US" sz="1600" dirty="0">
                        <a:solidFill>
                          <a:schemeClr val="tx1"/>
                        </a:solidFill>
                        <a:effectLst/>
                        <a:latin typeface="Times New Roman" pitchFamily="18" charset="0"/>
                        <a:cs typeface="Times New Roman" pitchFamily="18" charset="0"/>
                      </a:endParaRP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b="1" dirty="0">
                          <a:solidFill>
                            <a:schemeClr val="tx1"/>
                          </a:solidFill>
                          <a:effectLst/>
                          <a:latin typeface="Times New Roman" pitchFamily="18" charset="0"/>
                          <a:cs typeface="Times New Roman" pitchFamily="18" charset="0"/>
                        </a:rPr>
                        <a:t>Dynamic Testing</a:t>
                      </a:r>
                      <a:endParaRPr lang="en-US" sz="1600" dirty="0">
                        <a:solidFill>
                          <a:schemeClr val="tx1"/>
                        </a:solidFill>
                        <a:effectLst/>
                        <a:latin typeface="Times New Roman" pitchFamily="18" charset="0"/>
                        <a:cs typeface="Times New Roman" pitchFamily="18" charset="0"/>
                      </a:endParaRP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612668">
                <a:tc>
                  <a:txBody>
                    <a:bodyPr/>
                    <a:lstStyle/>
                    <a:p>
                      <a:pPr algn="l" fontAlgn="t"/>
                      <a:r>
                        <a:rPr lang="en-US" sz="1600" dirty="0">
                          <a:solidFill>
                            <a:schemeClr val="tx1"/>
                          </a:solidFill>
                          <a:effectLst/>
                          <a:latin typeface="Times New Roman" pitchFamily="18" charset="0"/>
                          <a:cs typeface="Times New Roman" pitchFamily="18" charset="0"/>
                        </a:rPr>
                        <a:t>Testing done </a:t>
                      </a:r>
                      <a:r>
                        <a:rPr lang="en-US" sz="1600" dirty="0">
                          <a:solidFill>
                            <a:srgbClr val="FF0000"/>
                          </a:solidFill>
                          <a:effectLst/>
                          <a:latin typeface="Times New Roman" pitchFamily="18" charset="0"/>
                          <a:cs typeface="Times New Roman" pitchFamily="18" charset="0"/>
                        </a:rPr>
                        <a:t>without executing</a:t>
                      </a:r>
                      <a:r>
                        <a:rPr lang="en-US" sz="1600" dirty="0">
                          <a:solidFill>
                            <a:schemeClr val="tx1"/>
                          </a:solidFill>
                          <a:effectLst/>
                          <a:latin typeface="Times New Roman" pitchFamily="18" charset="0"/>
                          <a:cs typeface="Times New Roman" pitchFamily="18" charset="0"/>
                        </a:rPr>
                        <a:t> the program</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tx1"/>
                          </a:solidFill>
                          <a:effectLst/>
                          <a:latin typeface="Times New Roman" pitchFamily="18" charset="0"/>
                          <a:cs typeface="Times New Roman" pitchFamily="18" charset="0"/>
                        </a:rPr>
                        <a:t>Testing done </a:t>
                      </a:r>
                      <a:r>
                        <a:rPr lang="en-US" sz="1600" dirty="0">
                          <a:solidFill>
                            <a:srgbClr val="FF0000"/>
                          </a:solidFill>
                          <a:effectLst/>
                          <a:latin typeface="Times New Roman" pitchFamily="18" charset="0"/>
                          <a:cs typeface="Times New Roman" pitchFamily="18" charset="0"/>
                        </a:rPr>
                        <a:t>by executing</a:t>
                      </a:r>
                      <a:r>
                        <a:rPr lang="en-US" sz="1600" dirty="0">
                          <a:solidFill>
                            <a:schemeClr val="tx1"/>
                          </a:solidFill>
                          <a:effectLst/>
                          <a:latin typeface="Times New Roman" pitchFamily="18" charset="0"/>
                          <a:cs typeface="Times New Roman" pitchFamily="18" charset="0"/>
                        </a:rPr>
                        <a:t> the program</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2733">
                <a:tc>
                  <a:txBody>
                    <a:bodyPr/>
                    <a:lstStyle/>
                    <a:p>
                      <a:pPr algn="l" fontAlgn="t"/>
                      <a:r>
                        <a:rPr lang="en-US" sz="1600" dirty="0">
                          <a:solidFill>
                            <a:schemeClr val="tx1"/>
                          </a:solidFill>
                          <a:effectLst/>
                          <a:latin typeface="Times New Roman" pitchFamily="18" charset="0"/>
                          <a:cs typeface="Times New Roman" pitchFamily="18" charset="0"/>
                        </a:rPr>
                        <a:t>Static testing is </a:t>
                      </a:r>
                      <a:r>
                        <a:rPr lang="en-US" sz="1600" dirty="0">
                          <a:solidFill>
                            <a:srgbClr val="FF0000"/>
                          </a:solidFill>
                          <a:effectLst/>
                          <a:latin typeface="Times New Roman" pitchFamily="18" charset="0"/>
                          <a:cs typeface="Times New Roman" pitchFamily="18" charset="0"/>
                        </a:rPr>
                        <a:t>about prevention </a:t>
                      </a:r>
                      <a:r>
                        <a:rPr lang="en-US" sz="1600" dirty="0">
                          <a:solidFill>
                            <a:schemeClr val="tx1"/>
                          </a:solidFill>
                          <a:effectLst/>
                          <a:latin typeface="Times New Roman" pitchFamily="18" charset="0"/>
                          <a:cs typeface="Times New Roman" pitchFamily="18" charset="0"/>
                        </a:rPr>
                        <a:t>of defects</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tx1"/>
                          </a:solidFill>
                          <a:effectLst/>
                          <a:latin typeface="Times New Roman" pitchFamily="18" charset="0"/>
                          <a:cs typeface="Times New Roman" pitchFamily="18" charset="0"/>
                        </a:rPr>
                        <a:t>Dynamic testing is </a:t>
                      </a:r>
                      <a:r>
                        <a:rPr lang="en-US" sz="1600" dirty="0">
                          <a:solidFill>
                            <a:srgbClr val="FF0000"/>
                          </a:solidFill>
                          <a:effectLst/>
                          <a:latin typeface="Times New Roman" pitchFamily="18" charset="0"/>
                          <a:cs typeface="Times New Roman" pitchFamily="18" charset="0"/>
                        </a:rPr>
                        <a:t>about finding</a:t>
                      </a:r>
                      <a:r>
                        <a:rPr lang="en-US" sz="1600" dirty="0">
                          <a:solidFill>
                            <a:schemeClr val="tx1"/>
                          </a:solidFill>
                          <a:effectLst/>
                          <a:latin typeface="Times New Roman" pitchFamily="18" charset="0"/>
                          <a:cs typeface="Times New Roman" pitchFamily="18" charset="0"/>
                        </a:rPr>
                        <a:t> and fixing the defects</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22733">
                <a:tc>
                  <a:txBody>
                    <a:bodyPr/>
                    <a:lstStyle/>
                    <a:p>
                      <a:pPr algn="l" fontAlgn="t"/>
                      <a:r>
                        <a:rPr lang="en-US" sz="1600" dirty="0">
                          <a:solidFill>
                            <a:schemeClr val="tx1"/>
                          </a:solidFill>
                          <a:effectLst/>
                          <a:latin typeface="Times New Roman" pitchFamily="18" charset="0"/>
                          <a:cs typeface="Times New Roman" pitchFamily="18" charset="0"/>
                        </a:rPr>
                        <a:t>Static testing involves </a:t>
                      </a:r>
                      <a:r>
                        <a:rPr lang="en-US" sz="1600" dirty="0">
                          <a:solidFill>
                            <a:srgbClr val="7030A0"/>
                          </a:solidFill>
                          <a:effectLst/>
                          <a:latin typeface="Times New Roman" pitchFamily="18" charset="0"/>
                          <a:cs typeface="Times New Roman" pitchFamily="18" charset="0"/>
                        </a:rPr>
                        <a:t>checklist and process to be followed</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tx1"/>
                          </a:solidFill>
                          <a:effectLst/>
                          <a:latin typeface="Times New Roman" pitchFamily="18" charset="0"/>
                          <a:cs typeface="Times New Roman" pitchFamily="18" charset="0"/>
                        </a:rPr>
                        <a:t>Dynamic testing involves </a:t>
                      </a:r>
                      <a:r>
                        <a:rPr lang="en-US" sz="1600" dirty="0">
                          <a:solidFill>
                            <a:srgbClr val="7030A0"/>
                          </a:solidFill>
                          <a:effectLst/>
                          <a:latin typeface="Times New Roman" pitchFamily="18" charset="0"/>
                          <a:cs typeface="Times New Roman" pitchFamily="18" charset="0"/>
                        </a:rPr>
                        <a:t>test cases for execution</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22733">
                <a:tc>
                  <a:txBody>
                    <a:bodyPr/>
                    <a:lstStyle/>
                    <a:p>
                      <a:pPr algn="l" fontAlgn="t"/>
                      <a:r>
                        <a:rPr lang="en-US" sz="1600" dirty="0">
                          <a:solidFill>
                            <a:schemeClr val="tx1"/>
                          </a:solidFill>
                          <a:effectLst/>
                          <a:latin typeface="Times New Roman" pitchFamily="18" charset="0"/>
                          <a:cs typeface="Times New Roman" pitchFamily="18" charset="0"/>
                        </a:rPr>
                        <a:t>This testing can be performed </a:t>
                      </a:r>
                      <a:r>
                        <a:rPr lang="en-US" sz="1600" dirty="0">
                          <a:solidFill>
                            <a:srgbClr val="FF0000"/>
                          </a:solidFill>
                          <a:effectLst/>
                          <a:latin typeface="Times New Roman" pitchFamily="18" charset="0"/>
                          <a:cs typeface="Times New Roman" pitchFamily="18" charset="0"/>
                        </a:rPr>
                        <a:t>before</a:t>
                      </a:r>
                      <a:r>
                        <a:rPr lang="en-US" sz="1600" dirty="0">
                          <a:solidFill>
                            <a:schemeClr val="tx1"/>
                          </a:solidFill>
                          <a:effectLst/>
                          <a:latin typeface="Times New Roman" pitchFamily="18" charset="0"/>
                          <a:cs typeface="Times New Roman" pitchFamily="18" charset="0"/>
                        </a:rPr>
                        <a:t> compilation</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solidFill>
                            <a:schemeClr val="tx1"/>
                          </a:solidFill>
                          <a:effectLst/>
                          <a:latin typeface="Times New Roman" pitchFamily="18" charset="0"/>
                          <a:cs typeface="Times New Roman" pitchFamily="18" charset="0"/>
                        </a:rPr>
                        <a:t>Dynamic testing is performed </a:t>
                      </a:r>
                      <a:r>
                        <a:rPr lang="en-US" sz="1600" dirty="0">
                          <a:solidFill>
                            <a:srgbClr val="FF0000"/>
                          </a:solidFill>
                          <a:effectLst/>
                          <a:latin typeface="Times New Roman" pitchFamily="18" charset="0"/>
                          <a:cs typeface="Times New Roman" pitchFamily="18" charset="0"/>
                        </a:rPr>
                        <a:t>after </a:t>
                      </a:r>
                      <a:r>
                        <a:rPr lang="en-US" sz="1600" dirty="0">
                          <a:solidFill>
                            <a:schemeClr val="tx1"/>
                          </a:solidFill>
                          <a:effectLst/>
                          <a:latin typeface="Times New Roman" pitchFamily="18" charset="0"/>
                          <a:cs typeface="Times New Roman" pitchFamily="18" charset="0"/>
                        </a:rPr>
                        <a:t>compilation</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72873">
                <a:tc>
                  <a:txBody>
                    <a:bodyPr/>
                    <a:lstStyle/>
                    <a:p>
                      <a:pPr algn="l" fontAlgn="t"/>
                      <a:r>
                        <a:rPr lang="en-US" sz="1600" dirty="0">
                          <a:solidFill>
                            <a:schemeClr val="tx1"/>
                          </a:solidFill>
                          <a:effectLst/>
                          <a:latin typeface="Times New Roman" pitchFamily="18" charset="0"/>
                          <a:cs typeface="Times New Roman" pitchFamily="18" charset="0"/>
                        </a:rPr>
                        <a:t>Cost of finding defects and fixing is </a:t>
                      </a:r>
                      <a:r>
                        <a:rPr lang="en-US" sz="1600" dirty="0">
                          <a:solidFill>
                            <a:srgbClr val="7030A0"/>
                          </a:solidFill>
                          <a:effectLst/>
                          <a:latin typeface="Times New Roman" pitchFamily="18" charset="0"/>
                          <a:cs typeface="Times New Roman" pitchFamily="18" charset="0"/>
                        </a:rPr>
                        <a:t>less</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solidFill>
                            <a:schemeClr val="tx1"/>
                          </a:solidFill>
                          <a:effectLst/>
                          <a:latin typeface="Times New Roman" pitchFamily="18" charset="0"/>
                          <a:cs typeface="Times New Roman" pitchFamily="18" charset="0"/>
                        </a:rPr>
                        <a:t>Cost of finding and fixing defects is </a:t>
                      </a:r>
                      <a:r>
                        <a:rPr lang="en-US" sz="1600" dirty="0">
                          <a:solidFill>
                            <a:srgbClr val="7030A0"/>
                          </a:solidFill>
                          <a:effectLst/>
                          <a:latin typeface="Times New Roman" pitchFamily="18" charset="0"/>
                          <a:cs typeface="Times New Roman" pitchFamily="18" charset="0"/>
                        </a:rPr>
                        <a:t>high</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372873">
                <a:tc>
                  <a:txBody>
                    <a:bodyPr/>
                    <a:lstStyle/>
                    <a:p>
                      <a:pPr algn="l" fontAlgn="t"/>
                      <a:r>
                        <a:rPr lang="en-US" sz="1600" dirty="0">
                          <a:solidFill>
                            <a:schemeClr val="tx1"/>
                          </a:solidFill>
                          <a:effectLst/>
                          <a:latin typeface="Times New Roman" pitchFamily="18" charset="0"/>
                          <a:cs typeface="Times New Roman" pitchFamily="18" charset="0"/>
                        </a:rPr>
                        <a:t>Requires </a:t>
                      </a:r>
                      <a:r>
                        <a:rPr lang="en-US" sz="1600" dirty="0">
                          <a:solidFill>
                            <a:srgbClr val="FF0000"/>
                          </a:solidFill>
                          <a:effectLst/>
                          <a:latin typeface="Times New Roman" pitchFamily="18" charset="0"/>
                          <a:cs typeface="Times New Roman" pitchFamily="18" charset="0"/>
                        </a:rPr>
                        <a:t>loads</a:t>
                      </a:r>
                      <a:r>
                        <a:rPr lang="en-US" sz="1600" dirty="0">
                          <a:solidFill>
                            <a:schemeClr val="tx1"/>
                          </a:solidFill>
                          <a:effectLst/>
                          <a:latin typeface="Times New Roman" pitchFamily="18" charset="0"/>
                          <a:cs typeface="Times New Roman" pitchFamily="18" charset="0"/>
                        </a:rPr>
                        <a:t> of meetings</a:t>
                      </a:r>
                    </a:p>
                  </a:txBody>
                  <a:tcPr marL="46517" marR="46517" marT="46517" marB="4651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solidFill>
                            <a:schemeClr val="tx1"/>
                          </a:solidFill>
                          <a:effectLst/>
                          <a:latin typeface="Times New Roman" pitchFamily="18" charset="0"/>
                          <a:cs typeface="Times New Roman" pitchFamily="18" charset="0"/>
                        </a:rPr>
                        <a:t>Comparatively requires </a:t>
                      </a:r>
                      <a:r>
                        <a:rPr lang="en-US" sz="1600" dirty="0">
                          <a:solidFill>
                            <a:srgbClr val="FF0000"/>
                          </a:solidFill>
                          <a:effectLst/>
                          <a:latin typeface="Times New Roman" pitchFamily="18" charset="0"/>
                          <a:cs typeface="Times New Roman" pitchFamily="18" charset="0"/>
                        </a:rPr>
                        <a:t>lesser</a:t>
                      </a:r>
                      <a:r>
                        <a:rPr lang="en-US" sz="1600" dirty="0">
                          <a:solidFill>
                            <a:schemeClr val="tx1"/>
                          </a:solidFill>
                          <a:effectLst/>
                          <a:latin typeface="Times New Roman" pitchFamily="18" charset="0"/>
                          <a:cs typeface="Times New Roman" pitchFamily="18" charset="0"/>
                        </a:rPr>
                        <a:t> meetings</a:t>
                      </a:r>
                    </a:p>
                  </a:txBody>
                  <a:tcPr marL="46517" marR="46517" marT="46517" marB="46517">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6"/>
                  </a:ext>
                </a:extLst>
              </a:tr>
            </a:tbl>
          </a:graphicData>
        </a:graphic>
      </p:graphicFrame>
      <p:sp>
        <p:nvSpPr>
          <p:cNvPr id="6" name="Shape 149"/>
          <p:cNvSpPr txBox="1">
            <a:spLocks noGrp="1"/>
          </p:cNvSpPr>
          <p:nvPr>
            <p:ph type="title"/>
          </p:nvPr>
        </p:nvSpPr>
        <p:spPr>
          <a:xfrm>
            <a:off x="838200" y="563419"/>
            <a:ext cx="10515599" cy="600796"/>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1"/>
                </a:solidFill>
                <a:latin typeface="Times New Roman" panose="02020603050405020304" pitchFamily="18" charset="0"/>
                <a:cs typeface="Times New Roman" panose="02020603050405020304" pitchFamily="18" charset="0"/>
                <a:sym typeface="Calibri"/>
              </a:rPr>
              <a:t>Types</a:t>
            </a:r>
            <a:endParaRPr sz="4400" b="0" i="0" u="none" strike="noStrike" cap="none" dirty="0">
              <a:solidFill>
                <a:schemeClr val="dk1"/>
              </a:solidFill>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66058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5" name="Picture 4" descr="http://pixel.nymag.com/imgs/daily/vulture/2012/10/30/30-star-wars-episode-7-questions.w529.h352.2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4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635850" y="535934"/>
            <a:ext cx="7499176" cy="864096"/>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a:t>
            </a:r>
            <a:endParaRPr lang="uk-UA" sz="2800" dirty="0">
              <a:latin typeface="Times New Roman" pitchFamily="18" charset="0"/>
              <a:cs typeface="Times New Roman" pitchFamily="18" charset="0"/>
            </a:endParaRPr>
          </a:p>
        </p:txBody>
      </p:sp>
      <p:graphicFrame>
        <p:nvGraphicFramePr>
          <p:cNvPr id="6" name="Content Placeholder 4"/>
          <p:cNvGraphicFramePr>
            <a:graphicFrameLocks/>
          </p:cNvGraphicFramePr>
          <p:nvPr>
            <p:extLst>
              <p:ext uri="{D42A27DB-BD31-4B8C-83A1-F6EECF244321}">
                <p14:modId xmlns:p14="http://schemas.microsoft.com/office/powerpoint/2010/main" val="2585489095"/>
              </p:ext>
            </p:extLst>
          </p:nvPr>
        </p:nvGraphicFramePr>
        <p:xfrm>
          <a:off x="2711624" y="2190750"/>
          <a:ext cx="7499176" cy="367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38200" y="563419"/>
            <a:ext cx="10515599" cy="600796"/>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1"/>
                </a:solidFill>
                <a:latin typeface="Times New Roman" panose="02020603050405020304" pitchFamily="18" charset="0"/>
                <a:cs typeface="Times New Roman" panose="02020603050405020304" pitchFamily="18" charset="0"/>
                <a:sym typeface="Calibri"/>
              </a:rPr>
              <a:t>Types</a:t>
            </a:r>
            <a:endParaRPr sz="4400" b="0" i="0" u="none" strike="noStrike" cap="none" dirty="0">
              <a:solidFill>
                <a:schemeClr val="dk1"/>
              </a:solidFill>
              <a:latin typeface="Times New Roman" panose="02020603050405020304" pitchFamily="18" charset="0"/>
              <a:cs typeface="Times New Roman" panose="02020603050405020304" pitchFamily="18" charset="0"/>
              <a:sym typeface="Calibri"/>
            </a:endParaRPr>
          </a:p>
        </p:txBody>
      </p:sp>
      <p:graphicFrame>
        <p:nvGraphicFramePr>
          <p:cNvPr id="7" name="Таблица 3"/>
          <p:cNvGraphicFramePr>
            <a:graphicFrameLocks noGrp="1"/>
          </p:cNvGraphicFramePr>
          <p:nvPr>
            <p:extLst>
              <p:ext uri="{D42A27DB-BD31-4B8C-83A1-F6EECF244321}">
                <p14:modId xmlns:p14="http://schemas.microsoft.com/office/powerpoint/2010/main" val="3065285593"/>
              </p:ext>
            </p:extLst>
          </p:nvPr>
        </p:nvGraphicFramePr>
        <p:xfrm>
          <a:off x="513805" y="2120990"/>
          <a:ext cx="11225350" cy="3879215"/>
        </p:xfrm>
        <a:graphic>
          <a:graphicData uri="http://schemas.openxmlformats.org/drawingml/2006/table">
            <a:tbl>
              <a:tblPr/>
              <a:tblGrid>
                <a:gridCol w="5612675">
                  <a:extLst>
                    <a:ext uri="{9D8B030D-6E8A-4147-A177-3AD203B41FA5}">
                      <a16:colId xmlns:a16="http://schemas.microsoft.com/office/drawing/2014/main" val="20000"/>
                    </a:ext>
                  </a:extLst>
                </a:gridCol>
                <a:gridCol w="5612675">
                  <a:extLst>
                    <a:ext uri="{9D8B030D-6E8A-4147-A177-3AD203B41FA5}">
                      <a16:colId xmlns:a16="http://schemas.microsoft.com/office/drawing/2014/main" val="20001"/>
                    </a:ext>
                  </a:extLst>
                </a:gridCol>
              </a:tblGrid>
              <a:tr h="401850">
                <a:tc>
                  <a:txBody>
                    <a:bodyPr/>
                    <a:lstStyle/>
                    <a:p>
                      <a:pPr algn="ctr" fontAlgn="t"/>
                      <a:r>
                        <a:rPr lang="en-US" sz="1600" b="1" dirty="0">
                          <a:solidFill>
                            <a:schemeClr val="tx1"/>
                          </a:solidFill>
                          <a:effectLst/>
                          <a:latin typeface="Times New Roman" pitchFamily="18" charset="0"/>
                          <a:cs typeface="Times New Roman" pitchFamily="18" charset="0"/>
                        </a:rPr>
                        <a:t>Static Testing</a:t>
                      </a:r>
                      <a:endParaRPr lang="en-US" sz="1600" dirty="0">
                        <a:solidFill>
                          <a:schemeClr val="tx1"/>
                        </a:solidFill>
                        <a:effectLst/>
                        <a:latin typeface="Times New Roman" pitchFamily="18" charset="0"/>
                        <a:cs typeface="Times New Roman" pitchFamily="18" charset="0"/>
                      </a:endParaRP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b="1" dirty="0">
                          <a:solidFill>
                            <a:schemeClr val="tx1"/>
                          </a:solidFill>
                          <a:effectLst/>
                          <a:latin typeface="Times New Roman" pitchFamily="18" charset="0"/>
                          <a:cs typeface="Times New Roman" pitchFamily="18" charset="0"/>
                        </a:rPr>
                        <a:t>Dynamic Testing</a:t>
                      </a:r>
                      <a:endParaRPr lang="en-US" sz="1600" dirty="0">
                        <a:solidFill>
                          <a:schemeClr val="tx1"/>
                        </a:solidFill>
                        <a:effectLst/>
                        <a:latin typeface="Times New Roman" pitchFamily="18" charset="0"/>
                        <a:cs typeface="Times New Roman" pitchFamily="18" charset="0"/>
                      </a:endParaRP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660281">
                <a:tc>
                  <a:txBody>
                    <a:bodyPr/>
                    <a:lstStyle/>
                    <a:p>
                      <a:pPr algn="l" fontAlgn="t"/>
                      <a:r>
                        <a:rPr lang="en-US" sz="1600" dirty="0">
                          <a:solidFill>
                            <a:schemeClr val="tx1"/>
                          </a:solidFill>
                          <a:effectLst/>
                          <a:latin typeface="Times New Roman" pitchFamily="18" charset="0"/>
                          <a:cs typeface="Times New Roman" pitchFamily="18" charset="0"/>
                        </a:rPr>
                        <a:t>Testing done </a:t>
                      </a:r>
                      <a:r>
                        <a:rPr lang="en-US" sz="1600" dirty="0">
                          <a:solidFill>
                            <a:srgbClr val="FF0000"/>
                          </a:solidFill>
                          <a:effectLst/>
                          <a:latin typeface="Times New Roman" pitchFamily="18" charset="0"/>
                          <a:cs typeface="Times New Roman" pitchFamily="18" charset="0"/>
                        </a:rPr>
                        <a:t>without executing</a:t>
                      </a:r>
                      <a:r>
                        <a:rPr lang="en-US" sz="1600" dirty="0">
                          <a:solidFill>
                            <a:schemeClr val="tx1"/>
                          </a:solidFill>
                          <a:effectLst/>
                          <a:latin typeface="Times New Roman" pitchFamily="18" charset="0"/>
                          <a:cs typeface="Times New Roman" pitchFamily="18" charset="0"/>
                        </a:rPr>
                        <a:t> the program</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tx1"/>
                          </a:solidFill>
                          <a:effectLst/>
                          <a:latin typeface="Times New Roman" pitchFamily="18" charset="0"/>
                          <a:cs typeface="Times New Roman" pitchFamily="18" charset="0"/>
                        </a:rPr>
                        <a:t>Testing done </a:t>
                      </a:r>
                      <a:r>
                        <a:rPr lang="en-US" sz="1600" dirty="0">
                          <a:solidFill>
                            <a:srgbClr val="FF0000"/>
                          </a:solidFill>
                          <a:effectLst/>
                          <a:latin typeface="Times New Roman" pitchFamily="18" charset="0"/>
                          <a:cs typeface="Times New Roman" pitchFamily="18" charset="0"/>
                        </a:rPr>
                        <a:t>by executing</a:t>
                      </a:r>
                      <a:r>
                        <a:rPr lang="en-US" sz="1600" dirty="0">
                          <a:solidFill>
                            <a:schemeClr val="tx1"/>
                          </a:solidFill>
                          <a:effectLst/>
                          <a:latin typeface="Times New Roman" pitchFamily="18" charset="0"/>
                          <a:cs typeface="Times New Roman" pitchFamily="18" charset="0"/>
                        </a:rPr>
                        <a:t> the program</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1128">
                <a:tc>
                  <a:txBody>
                    <a:bodyPr/>
                    <a:lstStyle/>
                    <a:p>
                      <a:pPr algn="l" fontAlgn="t"/>
                      <a:r>
                        <a:rPr lang="en-US" sz="1600" dirty="0">
                          <a:solidFill>
                            <a:schemeClr val="tx1"/>
                          </a:solidFill>
                          <a:effectLst/>
                          <a:latin typeface="Times New Roman" pitchFamily="18" charset="0"/>
                          <a:cs typeface="Times New Roman" pitchFamily="18" charset="0"/>
                        </a:rPr>
                        <a:t>Static testing is </a:t>
                      </a:r>
                      <a:r>
                        <a:rPr lang="en-US" sz="1600" dirty="0">
                          <a:solidFill>
                            <a:srgbClr val="FF0000"/>
                          </a:solidFill>
                          <a:effectLst/>
                          <a:latin typeface="Times New Roman" pitchFamily="18" charset="0"/>
                          <a:cs typeface="Times New Roman" pitchFamily="18" charset="0"/>
                        </a:rPr>
                        <a:t>about prevention </a:t>
                      </a:r>
                      <a:r>
                        <a:rPr lang="en-US" sz="1600" dirty="0">
                          <a:solidFill>
                            <a:schemeClr val="tx1"/>
                          </a:solidFill>
                          <a:effectLst/>
                          <a:latin typeface="Times New Roman" pitchFamily="18" charset="0"/>
                          <a:cs typeface="Times New Roman" pitchFamily="18" charset="0"/>
                        </a:rPr>
                        <a:t>of defects</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tx1"/>
                          </a:solidFill>
                          <a:effectLst/>
                          <a:latin typeface="Times New Roman" pitchFamily="18" charset="0"/>
                          <a:cs typeface="Times New Roman" pitchFamily="18" charset="0"/>
                        </a:rPr>
                        <a:t>Dynamic testing is </a:t>
                      </a:r>
                      <a:r>
                        <a:rPr lang="en-US" sz="1600" dirty="0">
                          <a:solidFill>
                            <a:srgbClr val="FF0000"/>
                          </a:solidFill>
                          <a:effectLst/>
                          <a:latin typeface="Times New Roman" pitchFamily="18" charset="0"/>
                          <a:cs typeface="Times New Roman" pitchFamily="18" charset="0"/>
                        </a:rPr>
                        <a:t>about finding</a:t>
                      </a:r>
                      <a:r>
                        <a:rPr lang="en-US" sz="1600" dirty="0">
                          <a:solidFill>
                            <a:schemeClr val="tx1"/>
                          </a:solidFill>
                          <a:effectLst/>
                          <a:latin typeface="Times New Roman" pitchFamily="18" charset="0"/>
                          <a:cs typeface="Times New Roman" pitchFamily="18" charset="0"/>
                        </a:rPr>
                        <a:t> and fixing the defects</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71128">
                <a:tc>
                  <a:txBody>
                    <a:bodyPr/>
                    <a:lstStyle/>
                    <a:p>
                      <a:pPr algn="l" fontAlgn="t"/>
                      <a:r>
                        <a:rPr lang="en-US" sz="1600" dirty="0">
                          <a:solidFill>
                            <a:schemeClr val="tx1"/>
                          </a:solidFill>
                          <a:effectLst/>
                          <a:latin typeface="Times New Roman" pitchFamily="18" charset="0"/>
                          <a:cs typeface="Times New Roman" pitchFamily="18" charset="0"/>
                        </a:rPr>
                        <a:t>Static testing involves </a:t>
                      </a:r>
                      <a:r>
                        <a:rPr lang="en-US" sz="1600" dirty="0">
                          <a:solidFill>
                            <a:srgbClr val="7030A0"/>
                          </a:solidFill>
                          <a:effectLst/>
                          <a:latin typeface="Times New Roman" pitchFamily="18" charset="0"/>
                          <a:cs typeface="Times New Roman" pitchFamily="18" charset="0"/>
                        </a:rPr>
                        <a:t>checklist and process to be followed</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tx1"/>
                          </a:solidFill>
                          <a:effectLst/>
                          <a:latin typeface="Times New Roman" pitchFamily="18" charset="0"/>
                          <a:cs typeface="Times New Roman" pitchFamily="18" charset="0"/>
                        </a:rPr>
                        <a:t>Dynamic testing involves </a:t>
                      </a:r>
                      <a:r>
                        <a:rPr lang="en-US" sz="1600" dirty="0">
                          <a:solidFill>
                            <a:srgbClr val="7030A0"/>
                          </a:solidFill>
                          <a:effectLst/>
                          <a:latin typeface="Times New Roman" pitchFamily="18" charset="0"/>
                          <a:cs typeface="Times New Roman" pitchFamily="18" charset="0"/>
                        </a:rPr>
                        <a:t>test cases for execution</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71128">
                <a:tc>
                  <a:txBody>
                    <a:bodyPr/>
                    <a:lstStyle/>
                    <a:p>
                      <a:pPr algn="l" fontAlgn="t"/>
                      <a:r>
                        <a:rPr lang="en-US" sz="1600" dirty="0">
                          <a:solidFill>
                            <a:schemeClr val="tx1"/>
                          </a:solidFill>
                          <a:effectLst/>
                          <a:latin typeface="Times New Roman" pitchFamily="18" charset="0"/>
                          <a:cs typeface="Times New Roman" pitchFamily="18" charset="0"/>
                        </a:rPr>
                        <a:t>This testing can be performed </a:t>
                      </a:r>
                      <a:r>
                        <a:rPr lang="en-US" sz="1600" dirty="0">
                          <a:solidFill>
                            <a:srgbClr val="FF0000"/>
                          </a:solidFill>
                          <a:effectLst/>
                          <a:latin typeface="Times New Roman" pitchFamily="18" charset="0"/>
                          <a:cs typeface="Times New Roman" pitchFamily="18" charset="0"/>
                        </a:rPr>
                        <a:t>before</a:t>
                      </a:r>
                      <a:r>
                        <a:rPr lang="en-US" sz="1600" dirty="0">
                          <a:solidFill>
                            <a:schemeClr val="tx1"/>
                          </a:solidFill>
                          <a:effectLst/>
                          <a:latin typeface="Times New Roman" pitchFamily="18" charset="0"/>
                          <a:cs typeface="Times New Roman" pitchFamily="18" charset="0"/>
                        </a:rPr>
                        <a:t> compilation</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solidFill>
                            <a:schemeClr val="tx1"/>
                          </a:solidFill>
                          <a:effectLst/>
                          <a:latin typeface="Times New Roman" pitchFamily="18" charset="0"/>
                          <a:cs typeface="Times New Roman" pitchFamily="18" charset="0"/>
                        </a:rPr>
                        <a:t>Dynamic testing is performed </a:t>
                      </a:r>
                      <a:r>
                        <a:rPr lang="en-US" sz="1600" dirty="0">
                          <a:solidFill>
                            <a:srgbClr val="FF0000"/>
                          </a:solidFill>
                          <a:effectLst/>
                          <a:latin typeface="Times New Roman" pitchFamily="18" charset="0"/>
                          <a:cs typeface="Times New Roman" pitchFamily="18" charset="0"/>
                        </a:rPr>
                        <a:t>after </a:t>
                      </a:r>
                      <a:r>
                        <a:rPr lang="en-US" sz="1600" dirty="0">
                          <a:solidFill>
                            <a:schemeClr val="tx1"/>
                          </a:solidFill>
                          <a:effectLst/>
                          <a:latin typeface="Times New Roman" pitchFamily="18" charset="0"/>
                          <a:cs typeface="Times New Roman" pitchFamily="18" charset="0"/>
                        </a:rPr>
                        <a:t>compilation</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01850">
                <a:tc>
                  <a:txBody>
                    <a:bodyPr/>
                    <a:lstStyle/>
                    <a:p>
                      <a:pPr algn="l" fontAlgn="t"/>
                      <a:r>
                        <a:rPr lang="en-US" sz="1600" dirty="0">
                          <a:solidFill>
                            <a:schemeClr val="tx1"/>
                          </a:solidFill>
                          <a:effectLst/>
                          <a:latin typeface="Times New Roman" pitchFamily="18" charset="0"/>
                          <a:cs typeface="Times New Roman" pitchFamily="18" charset="0"/>
                        </a:rPr>
                        <a:t>Cost of finding defects and fixing is </a:t>
                      </a:r>
                      <a:r>
                        <a:rPr lang="en-US" sz="1600" dirty="0">
                          <a:solidFill>
                            <a:srgbClr val="7030A0"/>
                          </a:solidFill>
                          <a:effectLst/>
                          <a:latin typeface="Times New Roman" pitchFamily="18" charset="0"/>
                          <a:cs typeface="Times New Roman" pitchFamily="18" charset="0"/>
                        </a:rPr>
                        <a:t>less</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solidFill>
                            <a:schemeClr val="tx1"/>
                          </a:solidFill>
                          <a:effectLst/>
                          <a:latin typeface="Times New Roman" pitchFamily="18" charset="0"/>
                          <a:cs typeface="Times New Roman" pitchFamily="18" charset="0"/>
                        </a:rPr>
                        <a:t>Cost of finding and fixing defects is </a:t>
                      </a:r>
                      <a:r>
                        <a:rPr lang="en-US" sz="1600" dirty="0">
                          <a:solidFill>
                            <a:srgbClr val="7030A0"/>
                          </a:solidFill>
                          <a:effectLst/>
                          <a:latin typeface="Times New Roman" pitchFamily="18" charset="0"/>
                          <a:cs typeface="Times New Roman" pitchFamily="18" charset="0"/>
                        </a:rPr>
                        <a:t>high</a:t>
                      </a:r>
                    </a:p>
                  </a:txBody>
                  <a:tcPr marL="46517" marR="46517" marT="46517" marB="465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01850">
                <a:tc>
                  <a:txBody>
                    <a:bodyPr/>
                    <a:lstStyle/>
                    <a:p>
                      <a:pPr algn="l" fontAlgn="t"/>
                      <a:r>
                        <a:rPr lang="en-US" sz="1600" dirty="0">
                          <a:solidFill>
                            <a:schemeClr val="tx1"/>
                          </a:solidFill>
                          <a:effectLst/>
                          <a:latin typeface="Times New Roman" pitchFamily="18" charset="0"/>
                          <a:cs typeface="Times New Roman" pitchFamily="18" charset="0"/>
                        </a:rPr>
                        <a:t>Requires </a:t>
                      </a:r>
                      <a:r>
                        <a:rPr lang="en-US" sz="1600" dirty="0">
                          <a:solidFill>
                            <a:srgbClr val="FF0000"/>
                          </a:solidFill>
                          <a:effectLst/>
                          <a:latin typeface="Times New Roman" pitchFamily="18" charset="0"/>
                          <a:cs typeface="Times New Roman" pitchFamily="18" charset="0"/>
                        </a:rPr>
                        <a:t>loads</a:t>
                      </a:r>
                      <a:r>
                        <a:rPr lang="en-US" sz="1600" dirty="0">
                          <a:solidFill>
                            <a:schemeClr val="tx1"/>
                          </a:solidFill>
                          <a:effectLst/>
                          <a:latin typeface="Times New Roman" pitchFamily="18" charset="0"/>
                          <a:cs typeface="Times New Roman" pitchFamily="18" charset="0"/>
                        </a:rPr>
                        <a:t> of meetings</a:t>
                      </a:r>
                    </a:p>
                  </a:txBody>
                  <a:tcPr marL="46517" marR="46517" marT="46517" marB="4651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solidFill>
                            <a:schemeClr val="tx1"/>
                          </a:solidFill>
                          <a:effectLst/>
                          <a:latin typeface="Times New Roman" pitchFamily="18" charset="0"/>
                          <a:cs typeface="Times New Roman" pitchFamily="18" charset="0"/>
                        </a:rPr>
                        <a:t>Comparatively requires </a:t>
                      </a:r>
                      <a:r>
                        <a:rPr lang="en-US" sz="1600" dirty="0">
                          <a:solidFill>
                            <a:srgbClr val="FF0000"/>
                          </a:solidFill>
                          <a:effectLst/>
                          <a:latin typeface="Times New Roman" pitchFamily="18" charset="0"/>
                          <a:cs typeface="Times New Roman" pitchFamily="18" charset="0"/>
                        </a:rPr>
                        <a:t>lesser</a:t>
                      </a:r>
                      <a:r>
                        <a:rPr lang="en-US" sz="1600" dirty="0">
                          <a:solidFill>
                            <a:schemeClr val="tx1"/>
                          </a:solidFill>
                          <a:effectLst/>
                          <a:latin typeface="Times New Roman" pitchFamily="18" charset="0"/>
                          <a:cs typeface="Times New Roman" pitchFamily="18" charset="0"/>
                        </a:rPr>
                        <a:t> meetings</a:t>
                      </a:r>
                    </a:p>
                  </a:txBody>
                  <a:tcPr marL="46517" marR="46517" marT="46517" marB="46517">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1477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711624" y="408526"/>
            <a:ext cx="7499176" cy="864096"/>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4000" dirty="0">
                <a:latin typeface="Times New Roman" pitchFamily="18" charset="0"/>
                <a:cs typeface="Times New Roman" pitchFamily="18" charset="0"/>
              </a:rPr>
              <a:t>Test design techniques - Static</a:t>
            </a:r>
            <a:endParaRPr lang="uk-UA" sz="4000" dirty="0">
              <a:latin typeface="Times New Roman" pitchFamily="18" charset="0"/>
              <a:cs typeface="Times New Roman" pitchFamily="18"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2765527590"/>
              </p:ext>
            </p:extLst>
          </p:nvPr>
        </p:nvGraphicFramePr>
        <p:xfrm>
          <a:off x="-706426" y="1910160"/>
          <a:ext cx="7499176" cy="4269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6344529" y="2344323"/>
            <a:ext cx="5556739" cy="1384995"/>
          </a:xfrm>
          <a:prstGeom prst="rect">
            <a:avLst/>
          </a:prstGeom>
        </p:spPr>
        <p:txBody>
          <a:bodyPr wrap="square">
            <a:spAutoFit/>
          </a:bodyPr>
          <a:lstStyle/>
          <a:p>
            <a:pPr lvl="0" algn="just" eaLnBrk="0" fontAlgn="base" hangingPunct="0">
              <a:spcBef>
                <a:spcPct val="0"/>
              </a:spcBef>
              <a:spcAft>
                <a:spcPct val="0"/>
              </a:spcAft>
            </a:pPr>
            <a:r>
              <a:rPr lang="en-US" altLang="ru-RU" sz="2800" dirty="0">
                <a:solidFill>
                  <a:srgbClr val="212121"/>
                </a:solidFill>
                <a:latin typeface="Times New Roman" panose="02020603050405020304" pitchFamily="18" charset="0"/>
                <a:cs typeface="Times New Roman" panose="02020603050405020304" pitchFamily="18" charset="0"/>
              </a:rPr>
              <a:t>Called prevent errors. </a:t>
            </a:r>
          </a:p>
          <a:p>
            <a:pPr lvl="0" algn="just" eaLnBrk="0" fontAlgn="base" hangingPunct="0">
              <a:spcBef>
                <a:spcPct val="0"/>
              </a:spcBef>
              <a:spcAft>
                <a:spcPct val="0"/>
              </a:spcAft>
            </a:pPr>
            <a:r>
              <a:rPr lang="en-US" altLang="ru-RU" sz="2800" dirty="0">
                <a:solidFill>
                  <a:srgbClr val="212121"/>
                </a:solidFill>
                <a:latin typeface="Times New Roman" panose="02020603050405020304" pitchFamily="18" charset="0"/>
                <a:cs typeface="Times New Roman" panose="02020603050405020304" pitchFamily="18" charset="0"/>
              </a:rPr>
              <a:t>They do not require direct use software.</a:t>
            </a:r>
            <a:endParaRPr lang="ru-RU" alt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14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Rounded Rectangle 6"/>
          <p:cNvSpPr/>
          <p:nvPr/>
        </p:nvSpPr>
        <p:spPr>
          <a:xfrm>
            <a:off x="1170890" y="2159000"/>
            <a:ext cx="1981200" cy="609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400" b="1" dirty="0">
                <a:solidFill>
                  <a:schemeClr val="tx1"/>
                </a:solidFill>
                <a:latin typeface="Times New Roman" pitchFamily="18" charset="0"/>
                <a:ea typeface="Segoe UI" panose="020B0502040204020203" pitchFamily="34" charset="0"/>
                <a:cs typeface="Times New Roman" pitchFamily="18" charset="0"/>
              </a:rPr>
              <a:t>Static Analysis</a:t>
            </a:r>
          </a:p>
        </p:txBody>
      </p:sp>
      <p:sp>
        <p:nvSpPr>
          <p:cNvPr id="6" name="Rounded Rectangle 8"/>
          <p:cNvSpPr/>
          <p:nvPr/>
        </p:nvSpPr>
        <p:spPr>
          <a:xfrm>
            <a:off x="408890" y="3559175"/>
            <a:ext cx="1524000" cy="5715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400" b="1" dirty="0">
                <a:solidFill>
                  <a:schemeClr val="tx1"/>
                </a:solidFill>
                <a:latin typeface="Times New Roman" pitchFamily="18" charset="0"/>
                <a:ea typeface="Segoe UI" panose="020B0502040204020203" pitchFamily="34" charset="0"/>
                <a:cs typeface="Times New Roman" pitchFamily="18" charset="0"/>
              </a:rPr>
              <a:t>Control Flow Structure</a:t>
            </a:r>
          </a:p>
        </p:txBody>
      </p:sp>
      <p:sp>
        <p:nvSpPr>
          <p:cNvPr id="7" name="Rounded Rectangle 9"/>
          <p:cNvSpPr/>
          <p:nvPr/>
        </p:nvSpPr>
        <p:spPr>
          <a:xfrm>
            <a:off x="2694890" y="3559175"/>
            <a:ext cx="1447800" cy="5715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400" b="1" dirty="0">
                <a:solidFill>
                  <a:schemeClr val="tx1"/>
                </a:solidFill>
                <a:latin typeface="Times New Roman" pitchFamily="18" charset="0"/>
                <a:ea typeface="Segoe UI" panose="020B0502040204020203" pitchFamily="34" charset="0"/>
                <a:cs typeface="Times New Roman" pitchFamily="18" charset="0"/>
              </a:rPr>
              <a:t>Data Flow Structure</a:t>
            </a:r>
          </a:p>
        </p:txBody>
      </p:sp>
      <p:sp>
        <p:nvSpPr>
          <p:cNvPr id="8" name="Down Arrow 18"/>
          <p:cNvSpPr/>
          <p:nvPr/>
        </p:nvSpPr>
        <p:spPr>
          <a:xfrm rot="2053501">
            <a:off x="1429225" y="2809396"/>
            <a:ext cx="268287" cy="730250"/>
          </a:xfrm>
          <a:prstGeom prst="downArrow">
            <a:avLst/>
          </a:prstGeom>
          <a:ln w="19050"/>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400">
              <a:latin typeface="Times New Roman" pitchFamily="18" charset="0"/>
              <a:ea typeface="Segoe UI" panose="020B0502040204020203" pitchFamily="34" charset="0"/>
              <a:cs typeface="Times New Roman" pitchFamily="18" charset="0"/>
            </a:endParaRPr>
          </a:p>
        </p:txBody>
      </p:sp>
      <p:sp>
        <p:nvSpPr>
          <p:cNvPr id="9" name="Down Arrow 19"/>
          <p:cNvSpPr/>
          <p:nvPr/>
        </p:nvSpPr>
        <p:spPr>
          <a:xfrm rot="2053501">
            <a:off x="2724625" y="2809397"/>
            <a:ext cx="268287" cy="730250"/>
          </a:xfrm>
          <a:prstGeom prst="downArrow">
            <a:avLst/>
          </a:prstGeom>
          <a:ln w="19050"/>
          <a:scene3d>
            <a:camera prst="orthographicFront">
              <a:rot lat="0" lon="0" rev="4200000"/>
            </a:camera>
            <a:lightRig rig="threePt" dir="t"/>
          </a:scene3d>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400">
              <a:latin typeface="Times New Roman" pitchFamily="18" charset="0"/>
              <a:ea typeface="Segoe UI" panose="020B0502040204020203" pitchFamily="34" charset="0"/>
              <a:cs typeface="Times New Roman" pitchFamily="18" charset="0"/>
            </a:endParaRPr>
          </a:p>
        </p:txBody>
      </p:sp>
      <p:sp>
        <p:nvSpPr>
          <p:cNvPr id="10" name="Заголовок 1"/>
          <p:cNvSpPr txBox="1">
            <a:spLocks/>
          </p:cNvSpPr>
          <p:nvPr/>
        </p:nvSpPr>
        <p:spPr>
          <a:xfrm>
            <a:off x="3889055" y="261287"/>
            <a:ext cx="7312856" cy="880545"/>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4000" dirty="0">
                <a:latin typeface="Times New Roman" pitchFamily="18" charset="0"/>
                <a:cs typeface="Times New Roman" pitchFamily="18" charset="0"/>
              </a:rPr>
              <a:t>Informal review</a:t>
            </a:r>
            <a:endParaRPr lang="uk-UA" sz="4000" dirty="0">
              <a:latin typeface="Times New Roman" pitchFamily="18" charset="0"/>
              <a:cs typeface="Times New Roman" pitchFamily="18" charset="0"/>
            </a:endParaRPr>
          </a:p>
        </p:txBody>
      </p:sp>
      <p:pic>
        <p:nvPicPr>
          <p:cNvPr id="11" name="Picture 2" descr="E:\Work\software-testing-company-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156" y="3358614"/>
            <a:ext cx="4048125" cy="2686050"/>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3"/>
          <p:cNvSpPr/>
          <p:nvPr/>
        </p:nvSpPr>
        <p:spPr>
          <a:xfrm>
            <a:off x="4952455" y="1910790"/>
            <a:ext cx="6249456" cy="1323439"/>
          </a:xfrm>
          <a:prstGeom prst="rect">
            <a:avLst/>
          </a:prstGeom>
        </p:spPr>
        <p:txBody>
          <a:bodyPr wrap="square">
            <a:spAutoFit/>
          </a:bodyPr>
          <a:lstStyle/>
          <a:p>
            <a:pPr algn="just"/>
            <a:r>
              <a:rPr lang="en-US" sz="2000" dirty="0">
                <a:latin typeface="Times New Roman" pitchFamily="18" charset="0"/>
                <a:cs typeface="Times New Roman" pitchFamily="18" charset="0"/>
              </a:rPr>
              <a:t>     This is one of the type of review which doesn't follow any process to find errors in the document. Under this technique, you just review the document and give informal comments on it.</a:t>
            </a:r>
            <a:endParaRPr lang="uk-UA"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368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Заголовок 1"/>
          <p:cNvSpPr txBox="1">
            <a:spLocks/>
          </p:cNvSpPr>
          <p:nvPr/>
        </p:nvSpPr>
        <p:spPr>
          <a:xfrm>
            <a:off x="703295" y="407769"/>
            <a:ext cx="2916865" cy="1020386"/>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4000" dirty="0">
                <a:latin typeface="Times New Roman" pitchFamily="18" charset="0"/>
                <a:cs typeface="Times New Roman" pitchFamily="18" charset="0"/>
              </a:rPr>
              <a:t>Walkthrough</a:t>
            </a:r>
            <a:endParaRPr lang="uk-UA" sz="4000" dirty="0">
              <a:latin typeface="Times New Roman" pitchFamily="18" charset="0"/>
              <a:cs typeface="Times New Roman" pitchFamily="18" charset="0"/>
            </a:endParaRPr>
          </a:p>
        </p:txBody>
      </p:sp>
      <p:sp>
        <p:nvSpPr>
          <p:cNvPr id="6" name="Объект 2"/>
          <p:cNvSpPr txBox="1">
            <a:spLocks/>
          </p:cNvSpPr>
          <p:nvPr/>
        </p:nvSpPr>
        <p:spPr>
          <a:xfrm>
            <a:off x="39933" y="1995907"/>
            <a:ext cx="5151045" cy="140513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pPr marL="82296" indent="0" algn="just">
              <a:buFont typeface="Arial"/>
              <a:buNone/>
            </a:pPr>
            <a:r>
              <a:rPr lang="en-US" sz="2000" b="1" dirty="0">
                <a:latin typeface="Times New Roman" pitchFamily="18" charset="0"/>
                <a:cs typeface="Times New Roman" pitchFamily="18" charset="0"/>
              </a:rPr>
              <a:t>Walkthrough: </a:t>
            </a:r>
            <a:r>
              <a:rPr lang="en-US" sz="2000" dirty="0">
                <a:latin typeface="Times New Roman" pitchFamily="18" charset="0"/>
                <a:cs typeface="Times New Roman" pitchFamily="18" charset="0"/>
              </a:rPr>
              <a:t>The author of the work product explains the product to his team. Participants can ask questions if any.  Meeting is led by the author</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Scribe makes note of review comments.</a:t>
            </a:r>
          </a:p>
          <a:p>
            <a:pPr marL="82296" indent="0" algn="just">
              <a:buFont typeface="Arial"/>
              <a:buNone/>
            </a:pPr>
            <a:endParaRPr lang="uk-UA" sz="2000" dirty="0">
              <a:latin typeface="Times New Roman" pitchFamily="18" charset="0"/>
              <a:cs typeface="Times New Roman" pitchFamily="18" charset="0"/>
            </a:endParaRPr>
          </a:p>
        </p:txBody>
      </p:sp>
      <p:pic>
        <p:nvPicPr>
          <p:cNvPr id="7" name="Picture 2" descr="E:\Work\thin-ice-walkthrough-level-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95" y="3429000"/>
            <a:ext cx="3362499" cy="2658546"/>
          </a:xfrm>
          <a:prstGeom prst="rect">
            <a:avLst/>
          </a:prstGeom>
          <a:noFill/>
          <a:extLst>
            <a:ext uri="{909E8E84-426E-40DD-AFC4-6F175D3DCCD1}">
              <a14:hiddenFill xmlns:a14="http://schemas.microsoft.com/office/drawing/2010/main">
                <a:solidFill>
                  <a:srgbClr val="FFFFFF"/>
                </a:solidFill>
              </a14:hiddenFill>
            </a:ext>
          </a:extLst>
        </p:spPr>
      </p:pic>
      <p:sp>
        <p:nvSpPr>
          <p:cNvPr id="8" name="Заголовок 1"/>
          <p:cNvSpPr txBox="1">
            <a:spLocks/>
          </p:cNvSpPr>
          <p:nvPr/>
        </p:nvSpPr>
        <p:spPr>
          <a:xfrm>
            <a:off x="5867436" y="387207"/>
            <a:ext cx="4003247" cy="1040948"/>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4000" dirty="0">
                <a:latin typeface="Times New Roman" pitchFamily="18" charset="0"/>
                <a:cs typeface="Times New Roman" pitchFamily="18" charset="0"/>
              </a:rPr>
              <a:t>Technical</a:t>
            </a:r>
            <a:r>
              <a:rPr lang="en-US" dirty="0">
                <a:latin typeface="Times New Roman" pitchFamily="18" charset="0"/>
                <a:cs typeface="Times New Roman" pitchFamily="18" charset="0"/>
              </a:rPr>
              <a:t> review</a:t>
            </a:r>
            <a:endParaRPr lang="uk-UA" dirty="0">
              <a:latin typeface="Times New Roman" pitchFamily="18" charset="0"/>
              <a:cs typeface="Times New Roman" pitchFamily="18" charset="0"/>
            </a:endParaRPr>
          </a:p>
        </p:txBody>
      </p:sp>
      <p:sp>
        <p:nvSpPr>
          <p:cNvPr id="9" name="Объект 2"/>
          <p:cNvSpPr txBox="1">
            <a:spLocks/>
          </p:cNvSpPr>
          <p:nvPr/>
        </p:nvSpPr>
        <p:spPr>
          <a:xfrm>
            <a:off x="6125256" y="2023368"/>
            <a:ext cx="5516268" cy="1249466"/>
          </a:xfrm>
          <a:prstGeom prst="rect">
            <a:avLst/>
          </a:prstGeom>
          <a:noFill/>
          <a:ln>
            <a:noFill/>
          </a:ln>
        </p:spPr>
        <p:txBody>
          <a:bodyPr lIns="91425" tIns="91425" rIns="91425" bIns="91425" anchor="t" anchorCtr="0">
            <a:normAutofit lnSpcReduction="10000"/>
          </a:bodyPr>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pPr marL="82296" indent="0" algn="just">
              <a:buFont typeface="Arial"/>
              <a:buNone/>
            </a:pPr>
            <a:r>
              <a:rPr lang="en-US" sz="2000" dirty="0">
                <a:latin typeface="Times New Roman" pitchFamily="18" charset="0"/>
                <a:cs typeface="Times New Roman" pitchFamily="18" charset="0"/>
              </a:rPr>
              <a:t>This review concentrates mainly on the technical document related to the software such as </a:t>
            </a:r>
            <a:r>
              <a:rPr lang="en-US" sz="2000" b="1" dirty="0">
                <a:latin typeface="Times New Roman" pitchFamily="18" charset="0"/>
                <a:cs typeface="Times New Roman" pitchFamily="18" charset="0"/>
              </a:rPr>
              <a:t>Test Strategy, Test Plan</a:t>
            </a:r>
            <a:r>
              <a:rPr lang="en-US" sz="2000" dirty="0">
                <a:latin typeface="Times New Roman" pitchFamily="18" charset="0"/>
                <a:cs typeface="Times New Roman" pitchFamily="18" charset="0"/>
              </a:rPr>
              <a:t> and requirement specification documents.</a:t>
            </a:r>
          </a:p>
          <a:p>
            <a:pPr algn="just"/>
            <a:endParaRPr lang="uk-UA" sz="2000" dirty="0">
              <a:latin typeface="Times New Roman" pitchFamily="18" charset="0"/>
              <a:cs typeface="Times New Roman" pitchFamily="18" charset="0"/>
            </a:endParaRPr>
          </a:p>
        </p:txBody>
      </p:sp>
      <p:pic>
        <p:nvPicPr>
          <p:cNvPr id="10" name="Picture 2" descr="E:\Work\Real-Techniques-Core-Collection-Makeup-Brush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9137" y="3272834"/>
            <a:ext cx="4476750" cy="271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3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Заголовок 1"/>
          <p:cNvSpPr txBox="1">
            <a:spLocks/>
          </p:cNvSpPr>
          <p:nvPr/>
        </p:nvSpPr>
        <p:spPr>
          <a:xfrm>
            <a:off x="7846628" y="466514"/>
            <a:ext cx="2426515" cy="740324"/>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4000" dirty="0">
                <a:latin typeface="Times New Roman" pitchFamily="18" charset="0"/>
                <a:cs typeface="Times New Roman" pitchFamily="18" charset="0"/>
              </a:rPr>
              <a:t>Inspection</a:t>
            </a:r>
            <a:endParaRPr lang="uk-UA" sz="4000" dirty="0">
              <a:latin typeface="Times New Roman" pitchFamily="18" charset="0"/>
              <a:cs typeface="Times New Roman" pitchFamily="18" charset="0"/>
            </a:endParaRPr>
          </a:p>
        </p:txBody>
      </p:sp>
      <p:sp>
        <p:nvSpPr>
          <p:cNvPr id="6" name="Объект 2"/>
          <p:cNvSpPr txBox="1">
            <a:spLocks/>
          </p:cNvSpPr>
          <p:nvPr/>
        </p:nvSpPr>
        <p:spPr>
          <a:xfrm>
            <a:off x="4097588" y="2615729"/>
            <a:ext cx="7498080" cy="241324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pPr marL="82296" indent="0" algn="just">
              <a:buFont typeface="Arial"/>
              <a:buNone/>
            </a:pPr>
            <a:r>
              <a:rPr lang="en-US" sz="2000" dirty="0">
                <a:latin typeface="Times New Roman" pitchFamily="18" charset="0"/>
                <a:cs typeface="Times New Roman" pitchFamily="18" charset="0"/>
              </a:rPr>
              <a:t>The main purpose is to find defects and meeting is led by trained moderator. </a:t>
            </a:r>
          </a:p>
          <a:p>
            <a:pPr marL="82296" indent="0" algn="just">
              <a:buFont typeface="Arial"/>
              <a:buNone/>
            </a:pPr>
            <a:r>
              <a:rPr lang="en-US" sz="2000" dirty="0">
                <a:latin typeface="Times New Roman" pitchFamily="18" charset="0"/>
                <a:cs typeface="Times New Roman" pitchFamily="18" charset="0"/>
              </a:rPr>
              <a:t>This review is a formal type of review where it follows strict process to find the defects. </a:t>
            </a:r>
          </a:p>
          <a:p>
            <a:pPr marL="82296" indent="0" algn="just">
              <a:buFont typeface="Arial"/>
              <a:buNone/>
            </a:pPr>
            <a:r>
              <a:rPr lang="en-US" sz="2000" dirty="0">
                <a:latin typeface="Times New Roman" pitchFamily="18" charset="0"/>
                <a:cs typeface="Times New Roman" pitchFamily="18" charset="0"/>
              </a:rPr>
              <a:t>Reviewers have checklist to review the work products .They record the defect and inform the participants to rectify those errors.</a:t>
            </a:r>
            <a:endParaRPr lang="uk-UA" sz="2000" dirty="0">
              <a:latin typeface="Times New Roman" pitchFamily="18" charset="0"/>
              <a:cs typeface="Times New Roman" pitchFamily="18" charset="0"/>
            </a:endParaRPr>
          </a:p>
        </p:txBody>
      </p:sp>
      <p:pic>
        <p:nvPicPr>
          <p:cNvPr id="7" name="Picture 2" descr="E:\Work\bigstock-The-word-Inspected-around-a-ch-48874922-07053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163" y="2801360"/>
            <a:ext cx="2952328"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83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989" y="870856"/>
            <a:ext cx="10058400" cy="648789"/>
          </a:xfrm>
        </p:spPr>
        <p:txBody>
          <a:bodyPr>
            <a:normAutofit fontScale="90000"/>
          </a:bodyPr>
          <a:lstStyle/>
          <a:p>
            <a:pPr algn="ctr"/>
            <a:r>
              <a:rPr lang="en-US" dirty="0"/>
              <a:t>Dynamic testing</a:t>
            </a:r>
            <a:endParaRPr lang="uk-UA" dirty="0"/>
          </a:p>
        </p:txBody>
      </p:sp>
      <p:pic>
        <p:nvPicPr>
          <p:cNvPr id="4" name="Google Shape;185;p29"/>
          <p:cNvPicPr preferRelativeResize="0"/>
          <p:nvPr/>
        </p:nvPicPr>
        <p:blipFill>
          <a:blip r:embed="rId2">
            <a:alphaModFix/>
          </a:blip>
          <a:stretch>
            <a:fillRect/>
          </a:stretch>
        </p:blipFill>
        <p:spPr>
          <a:xfrm>
            <a:off x="1193074" y="1967899"/>
            <a:ext cx="9640387" cy="4145518"/>
          </a:xfrm>
          <a:prstGeom prst="rect">
            <a:avLst/>
          </a:prstGeom>
          <a:noFill/>
          <a:ln>
            <a:noFill/>
          </a:ln>
        </p:spPr>
      </p:pic>
    </p:spTree>
    <p:extLst>
      <p:ext uri="{BB962C8B-B14F-4D97-AF65-F5344CB8AC3E}">
        <p14:creationId xmlns:p14="http://schemas.microsoft.com/office/powerpoint/2010/main" val="34501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Title 1"/>
          <p:cNvSpPr txBox="1">
            <a:spLocks/>
          </p:cNvSpPr>
          <p:nvPr/>
        </p:nvSpPr>
        <p:spPr>
          <a:xfrm>
            <a:off x="2830466" y="673140"/>
            <a:ext cx="6707250" cy="86409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2800" dirty="0">
                <a:latin typeface="Times New Roman" pitchFamily="18" charset="0"/>
                <a:cs typeface="Times New Roman" pitchFamily="18" charset="0"/>
              </a:rPr>
              <a:t>Test design techniques – Structure based</a:t>
            </a:r>
            <a:endParaRPr lang="uk-UA" sz="2800" dirty="0">
              <a:latin typeface="Times New Roman" pitchFamily="18" charset="0"/>
              <a:cs typeface="Times New Roman" pitchFamily="18"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809249705"/>
              </p:ext>
            </p:extLst>
          </p:nvPr>
        </p:nvGraphicFramePr>
        <p:xfrm>
          <a:off x="4558353" y="2426706"/>
          <a:ext cx="4404968" cy="35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577072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306</TotalTime>
  <Words>691</Words>
  <Application>Microsoft Office PowerPoint</Application>
  <PresentationFormat>Widescreen</PresentationFormat>
  <Paragraphs>143</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Retrospect</vt:lpstr>
      <vt:lpstr>PowerPoint Presentation</vt:lpstr>
      <vt:lpstr>PowerPoint Presentation</vt:lpstr>
      <vt:lpstr>Types</vt:lpstr>
      <vt:lpstr>PowerPoint Presentation</vt:lpstr>
      <vt:lpstr>PowerPoint Presentation</vt:lpstr>
      <vt:lpstr>PowerPoint Presentation</vt:lpstr>
      <vt:lpstr>PowerPoint Presentation</vt:lpstr>
      <vt:lpstr>Dynamic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Vitalii Vinnik</cp:lastModifiedBy>
  <cp:revision>10</cp:revision>
  <dcterms:modified xsi:type="dcterms:W3CDTF">2022-11-09T10:16:35Z</dcterms:modified>
</cp:coreProperties>
</file>