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57" r:id="rId4"/>
    <p:sldId id="287" r:id="rId5"/>
    <p:sldId id="285" r:id="rId6"/>
    <p:sldId id="286" r:id="rId7"/>
    <p:sldId id="288" r:id="rId8"/>
    <p:sldId id="269" r:id="rId9"/>
    <p:sldId id="259" r:id="rId10"/>
  </p:sldIdLst>
  <p:sldSz cx="9144000" cy="5143500" type="screen16x9"/>
  <p:notesSz cx="6858000" cy="9144000"/>
  <p:embeddedFontLs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DEA50-A0ED-4812-8E1D-22F01B068EC7}">
  <a:tblStyle styleId="{6B7DEA50-A0ED-4812-8E1D-22F01B068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9E5E-D102-4E4C-B624-D66C3CFDE09E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eqwe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63DA-BDED-4655-9EC0-06CE117F3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720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7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3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Семантика перемещения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Излишнее копирование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" y="1109281"/>
            <a:ext cx="5897217" cy="41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7259" y="173113"/>
            <a:ext cx="7370700" cy="857400"/>
          </a:xfrm>
        </p:spPr>
        <p:txBody>
          <a:bodyPr/>
          <a:lstStyle/>
          <a:p>
            <a:r>
              <a:rPr lang="ru-RU" dirty="0"/>
              <a:t>Перемещающий конструктор и перемещающий оператор присваивания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9" y="1464363"/>
            <a:ext cx="5255732" cy="3426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720395" y="136549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Более лаконичная реализация</a:t>
            </a:r>
            <a:endParaRPr dirty="0"/>
          </a:p>
        </p:txBody>
      </p:sp>
      <p:pic>
        <p:nvPicPr>
          <p:cNvPr id="1026" name="Picture 2" descr="C:\Users\fpm.carikVA\Downloads\Реферат\Примеры\2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1651" y="993949"/>
            <a:ext cx="5223009" cy="4169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667989" y="1565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Использование перемещения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0" y="1094602"/>
            <a:ext cx="5640046" cy="39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5130" y="1709530"/>
            <a:ext cx="7089913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Когда используется перемещающие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если передавать </a:t>
            </a:r>
            <a:r>
              <a:rPr lang="ru-RU" sz="2000" dirty="0" smtClean="0"/>
              <a:t>объект </a:t>
            </a:r>
            <a:r>
              <a:rPr lang="ru-RU" sz="2000" dirty="0"/>
              <a:t>при </a:t>
            </a:r>
            <a:r>
              <a:rPr lang="ru-RU" sz="2000" dirty="0" smtClean="0"/>
              <a:t>помощи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если передавать </a:t>
            </a:r>
            <a:r>
              <a:rPr lang="ru-RU" sz="2000" dirty="0" smtClean="0"/>
              <a:t>временный объект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если из функции по значению возвращается локальный объект функции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9" y="1265581"/>
            <a:ext cx="7036857" cy="3432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826" y="1348087"/>
            <a:ext cx="5213235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/>
              <a:t>Особые методы класса:</a:t>
            </a:r>
          </a:p>
          <a:p>
            <a:pPr marL="342900" lvl="1" indent="-342900">
              <a:buFont typeface="+mj-lt"/>
              <a:buAutoNum type="arabicPeriod"/>
            </a:pPr>
            <a:endParaRPr lang="ru-RU" sz="1800" dirty="0"/>
          </a:p>
          <a:p>
            <a:pPr marL="342900" lvl="1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/>
              <a:t>Перемащающие методы генерируются, если в классе остутствуют пользательские копирующие операции,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 marL="342900" lvl="3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77009" y="1643427"/>
            <a:ext cx="45388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конструктор по умолчанию</a:t>
            </a:r>
          </a:p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конструктор копирования</a:t>
            </a:r>
          </a:p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оператор присваивания</a:t>
            </a:r>
          </a:p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Деструктор</a:t>
            </a:r>
          </a:p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Перемещающий конструктор </a:t>
            </a:r>
          </a:p>
          <a:p>
            <a:pPr marL="342900" lvl="2" indent="-342900">
              <a:buFont typeface="+mj-lt"/>
              <a:buAutoNum type="arabicPeriod"/>
            </a:pPr>
            <a:r>
              <a:rPr lang="ru-RU" sz="1600" dirty="0"/>
              <a:t>Перемещающий оператор присваивания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596715" y="2081363"/>
            <a:ext cx="581787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Спасибо за внимание !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75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Karla</vt:lpstr>
      <vt:lpstr>Raleway</vt:lpstr>
      <vt:lpstr>Arial</vt:lpstr>
      <vt:lpstr>Escalus template</vt:lpstr>
      <vt:lpstr>Семантика перемещения</vt:lpstr>
      <vt:lpstr>Излишнее копирование</vt:lpstr>
      <vt:lpstr>Перемещающий конструктор и перемещающий оператор присваивания</vt:lpstr>
      <vt:lpstr>Более лаконичная реализация</vt:lpstr>
      <vt:lpstr>Использование перемещения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Семантика перемещения</dc:title>
  <cp:lastModifiedBy>Vitalik Tsarik</cp:lastModifiedBy>
  <cp:revision>24</cp:revision>
  <dcterms:modified xsi:type="dcterms:W3CDTF">2019-06-30T16:26:20Z</dcterms:modified>
</cp:coreProperties>
</file>