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9" r:id="rId3"/>
    <p:sldId id="284" r:id="rId4"/>
    <p:sldId id="285" r:id="rId5"/>
    <p:sldId id="265" r:id="rId6"/>
    <p:sldId id="286" r:id="rId7"/>
    <p:sldId id="257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Hi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84D23-7F3A-4246-8964-77983318D982}">
  <a:tblStyle styleId="{49384D23-7F3A-4246-8964-77983318D9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4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9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14897" y="2064712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dirty="0"/>
              <a:t>Организация конвейера DLX.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Оценка </a:t>
            </a:r>
            <a:r>
              <a:rPr lang="ru-RU" sz="2800" dirty="0"/>
              <a:t>производительности.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2647900" y="1566785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Конвейер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8589" y="97564"/>
            <a:ext cx="5331179" cy="498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68" y="97564"/>
            <a:ext cx="5372100" cy="5143500"/>
          </a:xfrm>
          <a:prstGeom prst="rect">
            <a:avLst/>
          </a:prstGeom>
        </p:spPr>
      </p:pic>
      <p:sp>
        <p:nvSpPr>
          <p:cNvPr id="16" name="Shape 512"/>
          <p:cNvSpPr/>
          <p:nvPr/>
        </p:nvSpPr>
        <p:spPr>
          <a:xfrm>
            <a:off x="7700351" y="3781082"/>
            <a:ext cx="904384" cy="90438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8589" y="97564"/>
            <a:ext cx="5331179" cy="498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89" y="46721"/>
            <a:ext cx="5372100" cy="5143500"/>
          </a:xfrm>
          <a:prstGeom prst="rect">
            <a:avLst/>
          </a:prstGeom>
        </p:spPr>
      </p:pic>
      <p:sp>
        <p:nvSpPr>
          <p:cNvPr id="4" name="Shape 510"/>
          <p:cNvSpPr/>
          <p:nvPr/>
        </p:nvSpPr>
        <p:spPr>
          <a:xfrm>
            <a:off x="7633322" y="3714339"/>
            <a:ext cx="1003420" cy="100342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2342733" y="2322710"/>
            <a:ext cx="4365092" cy="2549641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ru-RU" dirty="0" smtClean="0"/>
              <a:t>— </a:t>
            </a:r>
            <a:r>
              <a:rPr lang="en-US" b="1" dirty="0"/>
              <a:t>Instruction fetch</a:t>
            </a:r>
          </a:p>
          <a:p>
            <a:r>
              <a:rPr lang="en-US" dirty="0" smtClean="0"/>
              <a:t>ID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en-US" b="1" dirty="0" smtClean="0"/>
              <a:t>Instruction decode</a:t>
            </a:r>
            <a:endParaRPr lang="en-US" b="1" dirty="0"/>
          </a:p>
          <a:p>
            <a:r>
              <a:rPr lang="en-US" dirty="0" smtClean="0"/>
              <a:t>EX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en-US" b="1" dirty="0"/>
              <a:t>Execute</a:t>
            </a:r>
          </a:p>
          <a:p>
            <a:r>
              <a:rPr lang="en-US" dirty="0" smtClean="0"/>
              <a:t>MEM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en-US" b="1" dirty="0"/>
              <a:t>Memory access</a:t>
            </a:r>
          </a:p>
          <a:p>
            <a:r>
              <a:rPr lang="en-US" dirty="0" smtClean="0"/>
              <a:t>WR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en-US" b="1" dirty="0" err="1" smtClean="0"/>
              <a:t>Writeback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4" y="301563"/>
            <a:ext cx="6545513" cy="1899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13" y="992442"/>
            <a:ext cx="6615217" cy="35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73714" y="133001"/>
            <a:ext cx="6373141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Эффективность конвейеризации</a:t>
            </a: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66260" y="900643"/>
            <a:ext cx="2617305" cy="175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b="1" dirty="0"/>
              <a:t>IF</a:t>
            </a:r>
            <a:r>
              <a:rPr lang="ru-RU" sz="1200" dirty="0"/>
              <a:t> – 50 нс</a:t>
            </a:r>
          </a:p>
          <a:p>
            <a:r>
              <a:rPr lang="ru-RU" sz="1200" b="1" dirty="0"/>
              <a:t>ID</a:t>
            </a:r>
            <a:r>
              <a:rPr lang="ru-RU" sz="1200" dirty="0"/>
              <a:t> – 50 нс</a:t>
            </a:r>
          </a:p>
          <a:p>
            <a:r>
              <a:rPr lang="ru-RU" sz="1200" b="1" dirty="0"/>
              <a:t>EX</a:t>
            </a:r>
            <a:r>
              <a:rPr lang="ru-RU" sz="1200" dirty="0"/>
              <a:t> – 60 нс</a:t>
            </a:r>
          </a:p>
          <a:p>
            <a:r>
              <a:rPr lang="ru-RU" sz="1200" b="1" dirty="0"/>
              <a:t>MEM</a:t>
            </a:r>
            <a:r>
              <a:rPr lang="ru-RU" sz="1200" dirty="0"/>
              <a:t> – 50 нс</a:t>
            </a:r>
          </a:p>
          <a:p>
            <a:r>
              <a:rPr lang="ru-RU" sz="1200" b="1" dirty="0"/>
              <a:t>WB </a:t>
            </a:r>
            <a:r>
              <a:rPr lang="ru-RU" sz="1200" dirty="0"/>
              <a:t> – 50 </a:t>
            </a:r>
            <a:r>
              <a:rPr lang="ru-RU" sz="1200" dirty="0" smtClean="0"/>
              <a:t>нс</a:t>
            </a:r>
          </a:p>
          <a:p>
            <a:r>
              <a:rPr lang="ru-RU" sz="1200" dirty="0" smtClean="0"/>
              <a:t>Накладные </a:t>
            </a:r>
            <a:r>
              <a:rPr lang="ru-RU" sz="1200" dirty="0"/>
              <a:t>расходы – 5 нс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6466E-ECFF-4D4A-ADA6-9C9EE670C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7" r="5861" b="2"/>
          <a:stretch/>
        </p:blipFill>
        <p:spPr>
          <a:xfrm>
            <a:off x="2562579" y="1120958"/>
            <a:ext cx="4952989" cy="3735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19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702365" y="3051979"/>
                <a:ext cx="1860214" cy="4700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260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×3=780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4" name="Shape 1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702365" y="3051979"/>
                <a:ext cx="1860214" cy="4700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hape 19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702365" y="3446897"/>
                <a:ext cx="1579612" cy="4700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×7=</m:t>
                      </m:r>
                      <m:r>
                        <m:rPr>
                          <m:nor/>
                        </m:rPr>
                        <a:rPr lang="en-US" sz="1200" dirty="0"/>
                        <m:t> 455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5" name="Shape 1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702365" y="3446897"/>
                <a:ext cx="1579612" cy="4700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70" name="Shape 370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</a:t>
            </a:r>
            <a:r>
              <a:rPr lang="en" b="1" dirty="0" smtClean="0">
                <a:solidFill>
                  <a:srgbClr val="66FF33"/>
                </a:solidFill>
              </a:rPr>
              <a:t>?</a:t>
            </a:r>
            <a:endParaRPr sz="1800" b="1" dirty="0"/>
          </a:p>
        </p:txBody>
      </p:sp>
      <p:pic>
        <p:nvPicPr>
          <p:cNvPr id="371" name="Shape 371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</Words>
  <Application>Microsoft Office PowerPoint</Application>
  <PresentationFormat>On-screen Show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Arial</vt:lpstr>
      <vt:lpstr>Hind</vt:lpstr>
      <vt:lpstr>Dumaine</vt:lpstr>
      <vt:lpstr>Организация конвейера DLX.  Оценка производительности.</vt:lpstr>
      <vt:lpstr>Конвейер?</vt:lpstr>
      <vt:lpstr>PowerPoint Presentation</vt:lpstr>
      <vt:lpstr>PowerPoint Presentation</vt:lpstr>
      <vt:lpstr>PowerPoint Presentation</vt:lpstr>
      <vt:lpstr>PowerPoint Presentation</vt:lpstr>
      <vt:lpstr>Эффективность конвейеризации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Vitalik</dc:creator>
  <cp:lastModifiedBy>Vitalik Tsarik</cp:lastModifiedBy>
  <cp:revision>14</cp:revision>
  <dcterms:modified xsi:type="dcterms:W3CDTF">2019-09-23T09:07:13Z</dcterms:modified>
</cp:coreProperties>
</file>