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i.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233679">
              <a:defRPr sz="2204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Ui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8039" y="2887776"/>
            <a:ext cx="6364878" cy="3978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288" y="3134802"/>
            <a:ext cx="3393876" cy="3815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9961" y="2887776"/>
            <a:ext cx="6364878" cy="3978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0860" y="3022243"/>
            <a:ext cx="3165986" cy="316598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kinter"/>
          <p:cNvSpPr txBox="1"/>
          <p:nvPr>
            <p:ph type="title"/>
          </p:nvPr>
        </p:nvSpPr>
        <p:spPr>
          <a:xfrm>
            <a:off x="-2468548" y="4225058"/>
            <a:ext cx="10464801" cy="3302001"/>
          </a:xfrm>
          <a:prstGeom prst="rect">
            <a:avLst/>
          </a:prstGeom>
        </p:spPr>
        <p:txBody>
          <a:bodyPr anchor="b"/>
          <a:lstStyle/>
          <a:p>
            <a:pPr/>
            <a:r>
              <a:t>tkinter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0760" y="2221568"/>
            <a:ext cx="3840586" cy="400381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PyQt5"/>
          <p:cNvSpPr txBox="1"/>
          <p:nvPr/>
        </p:nvSpPr>
        <p:spPr>
          <a:xfrm>
            <a:off x="4211573" y="4225058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PyQt5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7803" y="2140415"/>
            <a:ext cx="3840587" cy="400381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PyQt5"/>
          <p:cNvSpPr txBox="1"/>
          <p:nvPr/>
        </p:nvSpPr>
        <p:spPr>
          <a:xfrm>
            <a:off x="1270000" y="4255491"/>
            <a:ext cx="104648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PyQt5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irst Blood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First Blood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ask1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task1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2018-12-17 23.51.19.jpg" descr="2018-12-17 23.51.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02" y="720712"/>
            <a:ext cx="9439396" cy="8312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task1_big_graph_1.png" descr="task1_big_graph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02" y="720712"/>
            <a:ext cx="9439396" cy="8312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ask1_big_graph_2.png" descr="task1_big_graph_2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882174" y="720713"/>
            <a:ext cx="7240452" cy="8312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ask2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task2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?"/>
          <p:cNvSpPr txBox="1"/>
          <p:nvPr>
            <p:ph type="ctrTitle"/>
          </p:nvPr>
        </p:nvSpPr>
        <p:spPr>
          <a:xfrm>
            <a:off x="1270000" y="2830178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16200"/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2018-12-18 15.02.37.jpg" descr="2018-12-18 15.02.37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634041" y="720712"/>
            <a:ext cx="7736718" cy="8312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ask3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task3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ingle train strategy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Single train strategy.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ask4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task4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ducts or armor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Products or armor.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ask5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task5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roup train strategy."/>
          <p:cNvSpPr txBox="1"/>
          <p:nvPr>
            <p:ph type="ctrTitle"/>
          </p:nvPr>
        </p:nvSpPr>
        <p:spPr>
          <a:xfrm>
            <a:off x="1270000" y="215565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Group train strategy.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2018-12-18 02.08.54.jpg" descr="2018-12-18 02.08.54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896507" y="720712"/>
            <a:ext cx="7211786" cy="8312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2018-12-18 02.13.44.jpg" descr="2018-12-18 02.13.44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896507" y="720712"/>
            <a:ext cx="7211786" cy="8312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2018-12-18 02.09.20.jpg" descr="2018-12-18 02.09.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286" y="3098800"/>
            <a:ext cx="2933701" cy="355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2018-12-18 02.13.03.jpg" descr="2018-12-18 02.13.0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7622" y="3086100"/>
            <a:ext cx="6819901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anks?"/>
          <p:cNvSpPr txBox="1"/>
          <p:nvPr>
            <p:ph type="ctrTitle"/>
          </p:nvPr>
        </p:nvSpPr>
        <p:spPr>
          <a:xfrm>
            <a:off x="1270000" y="2601994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Tanks?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Questions?"/>
          <p:cNvSpPr txBox="1"/>
          <p:nvPr>
            <p:ph type="ctrTitle"/>
          </p:nvPr>
        </p:nvSpPr>
        <p:spPr>
          <a:xfrm>
            <a:off x="1270000" y="218671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i."/>
          <p:cNvSpPr txBox="1"/>
          <p:nvPr>
            <p:ph type="ctrTitle"/>
          </p:nvPr>
        </p:nvSpPr>
        <p:spPr>
          <a:xfrm>
            <a:off x="7518400" y="4880834"/>
            <a:ext cx="8061260" cy="427163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ui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186" name="Thanks."/>
          <p:cNvSpPr txBox="1"/>
          <p:nvPr/>
        </p:nvSpPr>
        <p:spPr>
          <a:xfrm>
            <a:off x="2529284" y="3327934"/>
            <a:ext cx="7946232" cy="2678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19937">
              <a:defRPr b="0" sz="1691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 sz="2670"/>
            </a:pPr>
            <a:r>
              <a:rPr sz="16910"/>
              <a:t>Thanks.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nes?"/>
          <p:cNvSpPr txBox="1"/>
          <p:nvPr>
            <p:ph type="ctrTitle"/>
          </p:nvPr>
        </p:nvSpPr>
        <p:spPr>
          <a:xfrm>
            <a:off x="1270000" y="2601994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Planes?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ips?"/>
          <p:cNvSpPr txBox="1"/>
          <p:nvPr>
            <p:ph type="ctrTitle"/>
          </p:nvPr>
        </p:nvSpPr>
        <p:spPr>
          <a:xfrm>
            <a:off x="1270000" y="2601994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Ships?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ne more thing."/>
          <p:cNvSpPr txBox="1"/>
          <p:nvPr/>
        </p:nvSpPr>
        <p:spPr>
          <a:xfrm>
            <a:off x="1270000" y="2399111"/>
            <a:ext cx="104648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10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one more thing.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rains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orld of Trains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World of Trains.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orld of WarTrains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World of WarTrains</a:t>
            </a:r>
            <a:r>
              <a:rPr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