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71EBFA-8DD9-1656-13EB-9D7B9E63A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621E30-30A0-F40E-2B90-FF343EDB1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31B9EE-03CE-CDA9-9CBF-930D4416A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A5BC-FE16-4704-BB13-7ECE4B1E6774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DBF65B-8C27-8AD9-D376-6A91A285B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57B45E-7BF5-28F9-38E4-433DC144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94D5-EC15-450D-96F6-357DB33A2B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53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5A9747-5FC9-6BC6-106F-E12963369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913991-D599-BB1A-25BC-3D7CDC7CB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A20E91-61D8-32EC-78FE-EE1C31046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A5BC-FE16-4704-BB13-7ECE4B1E6774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40C83C-ED10-AD69-75EB-4E6A653AE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71829E-5344-93AA-9C47-E75E70CE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94D5-EC15-450D-96F6-357DB33A2B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1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1812D75-450F-9831-64F3-D53E3B007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9498E8C-A72F-3E7F-CCA0-20C390117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240DBF-E11B-DB03-AEC4-7E9B47F8A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A5BC-FE16-4704-BB13-7ECE4B1E6774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BCF2A7-F36D-DD80-DB50-3122B6E1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BF9DE1-8E46-967D-5013-CE6F9BD0C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94D5-EC15-450D-96F6-357DB33A2B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036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88ED06-A16D-00F5-7054-531284C16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7949B4-F5E2-92F8-2B99-65356F186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540AE6-7804-ACD4-2981-7491F46E5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A5BC-FE16-4704-BB13-7ECE4B1E6774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423D57-E916-0558-396C-5F261C7E7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D3398F-55DC-C894-D3D7-D43F05D02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94D5-EC15-450D-96F6-357DB33A2B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63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220EBF-EDB2-9492-3DC1-B40E32F77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AB04C1-7436-965E-43A3-2DDE3755B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E589CE-7D37-356A-B32F-A03212635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A5BC-FE16-4704-BB13-7ECE4B1E6774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0BE2D6-E042-485C-3743-78DB76777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F3B781-0047-5DC3-66B1-CA17E4FCD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94D5-EC15-450D-96F6-357DB33A2B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751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B95197-1DE2-59F7-B868-2D263AB60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F71B87-A3A2-D529-15CE-1770EA65C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8A610DB-7136-196A-C77B-12869B729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363B786-5E02-F23E-AAC2-F60C6FF0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A5BC-FE16-4704-BB13-7ECE4B1E6774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29E32D-BC92-191B-E23F-A903A52D9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298028-120B-C442-71DC-1259F3EEE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94D5-EC15-450D-96F6-357DB33A2B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640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894BBA-4571-78E8-322B-521BA524F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90F4D8-5318-C7FB-C3E0-D6B13C917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2DDF252-FFEC-08F1-0874-27540FD29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626C2D-D10D-3DEE-A660-357BB3963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3D733A4-35D1-2862-0787-27633391A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46F5D72-6F31-79B1-4A29-FCE28B7B9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A5BC-FE16-4704-BB13-7ECE4B1E6774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50F9B7F-FD6B-2B2E-B464-817AA0F83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F548045-4518-44CB-B49C-D3AEF1B7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94D5-EC15-450D-96F6-357DB33A2B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09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AE8FFC-05B6-21DD-B5F2-BCC5EF2A3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DD712CF-0C50-39C4-9411-161078BDF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A5BC-FE16-4704-BB13-7ECE4B1E6774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802A529-AE46-6522-F55D-5E279BD9D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C81AE4A-C218-40AD-2820-D51843D3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94D5-EC15-450D-96F6-357DB33A2B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43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BD989C6-2DBE-7290-3A12-4FFFE3F50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A5BC-FE16-4704-BB13-7ECE4B1E6774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A0518B8-A4AC-B27F-D995-BA0F13B3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E38762-8B36-6060-49EC-D021DC1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94D5-EC15-450D-96F6-357DB33A2B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18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3A035E-1EF2-1652-FEC5-B6061E96E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6F1757-4261-7238-8836-26D5D1DD5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DF4893-729F-E878-893E-422A8DE9B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562BDA-EE8E-BB36-239C-A6BF8048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A5BC-FE16-4704-BB13-7ECE4B1E6774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DC9B32-4D78-16C8-32C3-D567931CA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E35D2E-1675-821A-A8A5-8CE36EE0B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94D5-EC15-450D-96F6-357DB33A2B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82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717FFA-CEA4-275C-FA6D-C7600F0D0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4214486-9C78-AD70-116B-618579657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8FD4271-8061-8A0B-D6A4-DFD04A5B7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EE1715-6A4A-6977-332C-ECD9F61F3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A5BC-FE16-4704-BB13-7ECE4B1E6774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6077A5-3D98-AD72-3741-A58E094A1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BDE9A3-0B59-98C9-B9D8-F31B2E55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94D5-EC15-450D-96F6-357DB33A2B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146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434FEDA-2C74-DE91-B2C4-E5E33CCCA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8C05F5-AB60-C90A-6005-C7D90A068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C23AB0-5E84-B6F4-2011-F87E97633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91A5BC-FE16-4704-BB13-7ECE4B1E6774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2B46F1-F794-C3B2-2B1D-945325717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177E0D-DEF2-AAD8-0DF8-8E7919FAA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3794D5-EC15-450D-96F6-357DB33A2B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9366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FCF85-AFDF-48F3-B44D-9FA51B667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586257"/>
            <a:ext cx="6926703" cy="804161"/>
          </a:xfrm>
        </p:spPr>
        <p:txBody>
          <a:bodyPr anchor="ctr">
            <a:normAutofit/>
          </a:bodyPr>
          <a:lstStyle/>
          <a:p>
            <a:pPr algn="l"/>
            <a:r>
              <a:rPr lang="en-US" sz="3200"/>
              <a:t>How do we do this presentation ? </a:t>
            </a:r>
            <a:endParaRPr lang="fr-FR" sz="3200"/>
          </a:p>
        </p:txBody>
      </p:sp>
      <p:pic>
        <p:nvPicPr>
          <p:cNvPr id="5" name="Image 4" descr="Une image contenant texte, logiciel, Système d’exploitation, Icône d’ordinateur&#10;&#10;Description générée automatiquement">
            <a:extLst>
              <a:ext uri="{FF2B5EF4-FFF2-40B4-BE49-F238E27FC236}">
                <a16:creationId xmlns:a16="http://schemas.microsoft.com/office/drawing/2014/main" id="{DF34C4BE-E7F3-CF61-DCCD-60F3086EA9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68" b="10140"/>
          <a:stretch/>
        </p:blipFill>
        <p:spPr>
          <a:xfrm>
            <a:off x="10195" y="36948"/>
            <a:ext cx="12191980" cy="527993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E76F6F3-F5F0-B26D-1B63-73AD0299B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5193518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BC84BA2-BCC1-89D4-5592-8B2364E6B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C4FA24-7C12-A16B-31C2-89175017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701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43807A2-245A-FD91-E344-B9D7E069C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22375"/>
            <a:ext cx="11277600" cy="541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803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0BBF75EB-6FE2-6A21-FC71-86EDF781C0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056" r="2" b="14971"/>
          <a:stretch/>
        </p:blipFill>
        <p:spPr>
          <a:xfrm>
            <a:off x="477508" y="484632"/>
            <a:ext cx="4263147" cy="3454253"/>
          </a:xfrm>
          <a:prstGeom prst="rect">
            <a:avLst/>
          </a:prstGeom>
        </p:spPr>
      </p:pic>
      <p:pic>
        <p:nvPicPr>
          <p:cNvPr id="1026" name="Picture 2" descr="OpenWeatherMap monitoring and integration with Zabbix">
            <a:extLst>
              <a:ext uri="{FF2B5EF4-FFF2-40B4-BE49-F238E27FC236}">
                <a16:creationId xmlns:a16="http://schemas.microsoft.com/office/drawing/2014/main" id="{0658FD5E-7176-E567-8B7D-20BDFEE30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4" b="6635"/>
          <a:stretch/>
        </p:blipFill>
        <p:spPr bwMode="auto">
          <a:xfrm>
            <a:off x="477508" y="4108589"/>
            <a:ext cx="2575740" cy="224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E5F68E0-506C-A734-BB67-CEF1C56D8D1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398" r="12341"/>
          <a:stretch/>
        </p:blipFill>
        <p:spPr>
          <a:xfrm>
            <a:off x="4901523" y="484631"/>
            <a:ext cx="6811737" cy="5868335"/>
          </a:xfrm>
          <a:prstGeom prst="rect">
            <a:avLst/>
          </a:prstGeom>
        </p:spPr>
      </p:pic>
      <p:sp>
        <p:nvSpPr>
          <p:cNvPr id="1031" name="Rectangle 1030">
            <a:extLst>
              <a:ext uri="{FF2B5EF4-FFF2-40B4-BE49-F238E27FC236}">
                <a16:creationId xmlns:a16="http://schemas.microsoft.com/office/drawing/2014/main" id="{BE5390C0-EA28-456A-8C95-1CDB808E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4117" y="4108589"/>
            <a:ext cx="1526538" cy="2245817"/>
          </a:xfrm>
          <a:prstGeom prst="rect">
            <a:avLst/>
          </a:prstGeom>
          <a:solidFill>
            <a:srgbClr val="6B676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7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716C234-8C4F-85D2-CA01-4334454E8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03" y="4488124"/>
            <a:ext cx="11079360" cy="190251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66BC103-EF3A-3AF8-18AC-A3344518F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03" y="735242"/>
            <a:ext cx="8747367" cy="308119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D06C94E-06AE-2E68-AE57-DFCB39534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9412" y="1476982"/>
            <a:ext cx="2215228" cy="221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80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44B5C70-4B76-8619-B457-E0689754FEA9}"/>
              </a:ext>
            </a:extLst>
          </p:cNvPr>
          <p:cNvSpPr txBox="1"/>
          <p:nvPr/>
        </p:nvSpPr>
        <p:spPr>
          <a:xfrm>
            <a:off x="655207" y="759991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000" b="1" dirty="0">
                <a:solidFill>
                  <a:schemeClr val="tx2"/>
                </a:solidFill>
              </a:rPr>
              <a:t>3 task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2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2"/>
                </a:solidFill>
              </a:rPr>
              <a:t>Dash board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2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2"/>
                </a:solidFill>
              </a:rPr>
              <a:t>Arrange the square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2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2"/>
                </a:solidFill>
              </a:rPr>
              <a:t>Weather data / </a:t>
            </a:r>
            <a:r>
              <a:rPr lang="en-US" sz="3000" dirty="0" err="1">
                <a:solidFill>
                  <a:schemeClr val="tx2"/>
                </a:solidFill>
              </a:rPr>
              <a:t>api</a:t>
            </a:r>
            <a:endParaRPr lang="en-US" sz="3000" dirty="0">
              <a:solidFill>
                <a:schemeClr val="tx2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Graphic 7" descr="Nuage">
            <a:extLst>
              <a:ext uri="{FF2B5EF4-FFF2-40B4-BE49-F238E27FC236}">
                <a16:creationId xmlns:a16="http://schemas.microsoft.com/office/drawing/2014/main" id="{D5DCDDF9-7EDE-515C-24B3-8E92A0581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15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46CB715-4FFC-4420-4778-429F723DAC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0087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C598DF0-1E88-796C-B2EB-743705E47B12}"/>
              </a:ext>
            </a:extLst>
          </p:cNvPr>
          <p:cNvSpPr txBox="1"/>
          <p:nvPr/>
        </p:nvSpPr>
        <p:spPr>
          <a:xfrm>
            <a:off x="7620000" y="1062601"/>
            <a:ext cx="468883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>
              <a:lnSpc>
                <a:spcPct val="90000"/>
              </a:lnSpc>
              <a:spcAft>
                <a:spcPts val="600"/>
              </a:spcAft>
            </a:pPr>
            <a:r>
              <a:rPr lang="en-US" sz="3000" b="1" u="sng" dirty="0"/>
              <a:t>1) Dash board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Recherche on </a:t>
            </a:r>
            <a:r>
              <a:rPr lang="en-US" sz="2000" dirty="0" err="1"/>
              <a:t>youtube</a:t>
            </a:r>
            <a:r>
              <a:rPr lang="en-US" sz="2000" dirty="0"/>
              <a:t> and google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for a lot of projects we had to pay.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D57558-680F-0EEB-39B4-4E1008D8C648}"/>
              </a:ext>
            </a:extLst>
          </p:cNvPr>
          <p:cNvSpPr/>
          <p:nvPr/>
        </p:nvSpPr>
        <p:spPr>
          <a:xfrm>
            <a:off x="1734208" y="3311012"/>
            <a:ext cx="7008776" cy="13763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634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6298D13-CB40-2C54-D207-7E76E88AB27D}"/>
              </a:ext>
            </a:extLst>
          </p:cNvPr>
          <p:cNvSpPr txBox="1"/>
          <p:nvPr/>
        </p:nvSpPr>
        <p:spPr>
          <a:xfrm>
            <a:off x="1113810" y="2960716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 started from this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04CB5A60-CDAD-5861-F780-4EC1FA955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1095263"/>
            <a:ext cx="5536001" cy="460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12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C3696E4-078F-95D9-8C3F-93B7B9747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2)  Css Grid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F2640A4-0711-B438-E8F2-BC2A63A9E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48" y="3124200"/>
            <a:ext cx="11386656" cy="310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26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43D03DB-75ED-D0CE-43F6-2091E7094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77442"/>
            <a:ext cx="11277600" cy="510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194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capture d’écran, ordinateur, logiciel&#10;&#10;Description générée automatiquement">
            <a:extLst>
              <a:ext uri="{FF2B5EF4-FFF2-40B4-BE49-F238E27FC236}">
                <a16:creationId xmlns:a16="http://schemas.microsoft.com/office/drawing/2014/main" id="{ADD99D8B-1331-90EE-E10E-7804319DD8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49" r="-1" b="-1"/>
          <a:stretch/>
        </p:blipFill>
        <p:spPr>
          <a:xfrm>
            <a:off x="811839" y="457200"/>
            <a:ext cx="1056832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926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88BF113-F10D-21C1-9308-709FE8B19F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476" b="2"/>
          <a:stretch/>
        </p:blipFill>
        <p:spPr>
          <a:xfrm>
            <a:off x="20" y="655"/>
            <a:ext cx="8115280" cy="4468659"/>
          </a:xfrm>
          <a:prstGeom prst="rect">
            <a:avLst/>
          </a:prstGeom>
        </p:spPr>
      </p:pic>
      <p:pic>
        <p:nvPicPr>
          <p:cNvPr id="5" name="Picture 2" descr="OpenWeatherMap monitoring and integration with Zabbix">
            <a:extLst>
              <a:ext uri="{FF2B5EF4-FFF2-40B4-BE49-F238E27FC236}">
                <a16:creationId xmlns:a16="http://schemas.microsoft.com/office/drawing/2014/main" id="{F52AC564-5895-5B36-CFF7-97182F2B3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" r="13258"/>
          <a:stretch/>
        </p:blipFill>
        <p:spPr bwMode="auto">
          <a:xfrm>
            <a:off x="8115298" y="-6"/>
            <a:ext cx="4076702" cy="446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466372"/>
            <a:ext cx="12191998" cy="2390128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4464543"/>
            <a:ext cx="8115300" cy="23919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69" y="4466372"/>
            <a:ext cx="12201266" cy="2390128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8" y="4466372"/>
            <a:ext cx="4081336" cy="2390128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635" y="4486258"/>
            <a:ext cx="12194550" cy="196815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625ED14-F0D2-4FCA-87F3-4E3D2A03D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6748954" y="2254165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31000">
                <a:schemeClr val="accent1">
                  <a:alpha val="0"/>
                </a:schemeClr>
              </a:gs>
              <a:gs pos="85000">
                <a:schemeClr val="accent1">
                  <a:alpha val="17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433483-5E7B-B722-8D00-7C9D6AEF4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573" y="4905953"/>
            <a:ext cx="9932691" cy="8587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3) Data weather  /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api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openweathermap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1212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7BD7CC6-2F7F-4587-8E92-D041AB2CE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7ED1F4-19EF-4BC2-A6EA-DF1525142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EE7C14F-442F-4416-A4A9-6DA10263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7AC4CCD-70AA-4916-97EA-D9C12FED1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694289-EA59-4679-9DB4-0646321A8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2EDAD0A-6995-496D-9789-A34C66F5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CBBB211-248C-4F94-900A-80CD8D52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8DCC953-87D5-419D-A529-94A94625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F67D0B7-A0F4-47EB-8DF7-2630C056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A3919D60-F174-4FEB-9E9D-5AF6BD659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8EF7474-F1F7-47A7-AF33-E38A86EBF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B14C3B3-01E7-4DD2-80BC-D6605BDB3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9E2ED25-9BE8-462A-BE54-D3E506DBA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3E48329-07A0-4DBB-9D0C-0614AE372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ED609B4-86D5-44D5-8511-42AE9B129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912E1BF-76C2-49D5-A5AC-1CE20255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4E6722B-B0C0-4A43-91F6-6E2D6E2D7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8EAB6DA-9741-4668-8E47-957CD515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6EC6AA-9E44-4DD2-B718-EE0411141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38DE653-B3C7-49E5-A3B0-6C00B2608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90AE89EB-4F51-4181-9475-7E1048FB3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78285A0-9022-40FD-B520-91444BA1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E2EED1A-F137-41BB-A555-7CDFF9C33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E1EC980-DEDC-41BF-995C-1D471C90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A2F9486-DC13-4EDD-82CE-7FFC6F48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46A2475-19E5-46B8-B7FE-C2CF42971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re 1">
            <a:extLst>
              <a:ext uri="{FF2B5EF4-FFF2-40B4-BE49-F238E27FC236}">
                <a16:creationId xmlns:a16="http://schemas.microsoft.com/office/drawing/2014/main" id="{2DC43751-930C-AAE2-031E-7E454CC98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40" y="4038037"/>
            <a:ext cx="5107366" cy="208742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 had to run the code with an internet connexion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56B8B70-7ED5-EEE5-02D3-776CC9C1C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59" y="1111882"/>
            <a:ext cx="10843065" cy="2277042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91CD8CAA-4614-4393-ADD7-7FDFD8ABD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9F5BF84-4D12-40EB-B3CA-72B55341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CF91815-2B4A-44C8-BAC2-6732AD11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23960DB-F7E9-40C5-BDC7-9700C71B1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95623C8-E3C3-425E-B186-ADFF5B670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77316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63</Words>
  <Application>Microsoft Office PowerPoint</Application>
  <PresentationFormat>Grand écran</PresentationFormat>
  <Paragraphs>17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Thème Office</vt:lpstr>
      <vt:lpstr>How do we do this presentation ? </vt:lpstr>
      <vt:lpstr>Présentation PowerPoint</vt:lpstr>
      <vt:lpstr>Présentation PowerPoint</vt:lpstr>
      <vt:lpstr>Présentation PowerPoint</vt:lpstr>
      <vt:lpstr>2)  Css Grid</vt:lpstr>
      <vt:lpstr>Présentation PowerPoint</vt:lpstr>
      <vt:lpstr>Présentation PowerPoint</vt:lpstr>
      <vt:lpstr>3) Data weather  / api openweathermap</vt:lpstr>
      <vt:lpstr>We had to run the code with an internet connexion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Tannous</dc:creator>
  <cp:lastModifiedBy>Paul Tannous</cp:lastModifiedBy>
  <cp:revision>4</cp:revision>
  <dcterms:created xsi:type="dcterms:W3CDTF">2024-11-18T04:58:25Z</dcterms:created>
  <dcterms:modified xsi:type="dcterms:W3CDTF">2024-11-19T08:24:04Z</dcterms:modified>
</cp:coreProperties>
</file>