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5E415D-7CEC-D6D3-730D-F8BB77F620AD}" v="89" dt="2021-01-12T12:08:28.3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9" d="100"/>
          <a:sy n="119" d="100"/>
        </p:scale>
        <p:origin x="-234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721372F-EE48-FA43-89D4-651A73EB0D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xmlns="" id="{1FF50077-D13D-8D4F-BB55-C9579B1864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Клацніть, щоб редагувати стиль зразка підзаголовка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xmlns="" id="{B1FE05C8-7B03-6748-9167-78DF77757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9608B-A52E-9B42-9B1E-6ADFA68925E3}" type="datetimeFigureOut">
              <a:rPr lang="uk-UA" smtClean="0"/>
              <a:t>20.01.2021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xmlns="" id="{A12B38C5-1407-6842-8E20-8466D1EE1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xmlns="" id="{D35EF94D-8BF3-7744-AEDB-A7238384D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18A4D-96DB-9546-82A6-450752D691E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37631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6AAAC3A-4F32-3345-AC1D-BBA5CDAAA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xmlns="" id="{22A54CAE-26E0-E140-988B-E2E8218C03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xmlns="" id="{F1805162-6254-1941-ABCA-FBF4C7B8F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9608B-A52E-9B42-9B1E-6ADFA68925E3}" type="datetimeFigureOut">
              <a:rPr lang="uk-UA" smtClean="0"/>
              <a:t>20.01.2021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xmlns="" id="{ADDCCC26-6834-9F4B-9800-85D68AB8A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xmlns="" id="{340D92D8-13F6-BA4E-A04E-D706D961D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18A4D-96DB-9546-82A6-450752D691E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22296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>
            <a:extLst>
              <a:ext uri="{FF2B5EF4-FFF2-40B4-BE49-F238E27FC236}">
                <a16:creationId xmlns:a16="http://schemas.microsoft.com/office/drawing/2014/main" xmlns="" id="{DC3E5CF4-9F10-8F44-8488-832298F99C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xmlns="" id="{4DB02011-DC63-7C49-A94B-79F14E64A2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xmlns="" id="{3F6D0C7E-BB21-0647-9E4B-A937A1121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9608B-A52E-9B42-9B1E-6ADFA68925E3}" type="datetimeFigureOut">
              <a:rPr lang="uk-UA" smtClean="0"/>
              <a:t>20.01.2021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xmlns="" id="{89C832C5-2DE5-F44B-B582-A02B21277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xmlns="" id="{82FE905F-4332-334E-8056-0C6765806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18A4D-96DB-9546-82A6-450752D691E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45614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CCF608E-7D57-144E-8B2D-B710AFA40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xmlns="" id="{6221A126-6C74-974B-9D30-CD358D59E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xmlns="" id="{0282992A-E2D2-1247-BE26-A17D44321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9608B-A52E-9B42-9B1E-6ADFA68925E3}" type="datetimeFigureOut">
              <a:rPr lang="uk-UA" smtClean="0"/>
              <a:t>20.01.2021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xmlns="" id="{F23B16A1-FBBA-674F-81D9-5B89D98AD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xmlns="" id="{2D25041B-7436-DC43-82AC-00F18D219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18A4D-96DB-9546-82A6-450752D691E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74276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3990C77-5485-E448-B898-961B7E066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xmlns="" id="{9E12E3A7-8E5B-FC45-A3D4-A32955340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xmlns="" id="{ECE7ACE0-2F7E-D54D-8E80-C0B0E84A2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9608B-A52E-9B42-9B1E-6ADFA68925E3}" type="datetimeFigureOut">
              <a:rPr lang="uk-UA" smtClean="0"/>
              <a:t>20.01.2021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xmlns="" id="{D7C3F705-1AED-624E-89FE-81760ECA1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xmlns="" id="{D49D3282-CA9C-9D4C-85FF-0F7D1E9AD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18A4D-96DB-9546-82A6-450752D691E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0918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07D2F9B-44F9-994B-B55D-CD9A17148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xmlns="" id="{0CBD8AD1-1129-F248-B616-F1C109DC8F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xmlns="" id="{293D1CD5-FA25-764A-AED9-4B343F8889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xmlns="" id="{9701411A-CCD8-304D-A6AC-725CF955F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9608B-A52E-9B42-9B1E-6ADFA68925E3}" type="datetimeFigureOut">
              <a:rPr lang="uk-UA" smtClean="0"/>
              <a:t>20.01.2021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xmlns="" id="{16776097-3562-6D4B-9889-30776402A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xmlns="" id="{0017CC99-D6E5-8B49-8A24-3AA803CB1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18A4D-96DB-9546-82A6-450752D691E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60252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DA58876-606D-404B-9645-CCE3591E3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xmlns="" id="{449C17FD-7634-9A4B-A18F-95DA5F8971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xmlns="" id="{43F5263C-B333-DF48-B288-808CE04AB7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xmlns="" id="{238070C7-313D-E84B-88DE-1F008E3F75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Місце для вмісту 5">
            <a:extLst>
              <a:ext uri="{FF2B5EF4-FFF2-40B4-BE49-F238E27FC236}">
                <a16:creationId xmlns:a16="http://schemas.microsoft.com/office/drawing/2014/main" xmlns="" id="{B8FEBA5F-F2C4-7D4D-A02A-1500C9B6A4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7" name="Місце для дати 6">
            <a:extLst>
              <a:ext uri="{FF2B5EF4-FFF2-40B4-BE49-F238E27FC236}">
                <a16:creationId xmlns:a16="http://schemas.microsoft.com/office/drawing/2014/main" xmlns="" id="{94162149-9A3B-BF49-B778-949A16B5E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9608B-A52E-9B42-9B1E-6ADFA68925E3}" type="datetimeFigureOut">
              <a:rPr lang="uk-UA" smtClean="0"/>
              <a:t>20.01.2021</a:t>
            </a:fld>
            <a:endParaRPr lang="uk-UA"/>
          </a:p>
        </p:txBody>
      </p:sp>
      <p:sp>
        <p:nvSpPr>
          <p:cNvPr id="8" name="Місце для нижнього колонтитула 7">
            <a:extLst>
              <a:ext uri="{FF2B5EF4-FFF2-40B4-BE49-F238E27FC236}">
                <a16:creationId xmlns:a16="http://schemas.microsoft.com/office/drawing/2014/main" xmlns="" id="{5472083F-5624-0149-9734-75ADBE08F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Місце для номера слайда 8">
            <a:extLst>
              <a:ext uri="{FF2B5EF4-FFF2-40B4-BE49-F238E27FC236}">
                <a16:creationId xmlns:a16="http://schemas.microsoft.com/office/drawing/2014/main" xmlns="" id="{CA3D54C7-C4CC-0649-80C0-79E19840D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18A4D-96DB-9546-82A6-450752D691E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31825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7AD30AD-4001-E44A-A770-F2947D917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дати 2">
            <a:extLst>
              <a:ext uri="{FF2B5EF4-FFF2-40B4-BE49-F238E27FC236}">
                <a16:creationId xmlns:a16="http://schemas.microsoft.com/office/drawing/2014/main" xmlns="" id="{CF878A8D-5FAC-C945-AEE2-D1F2785D2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9608B-A52E-9B42-9B1E-6ADFA68925E3}" type="datetimeFigureOut">
              <a:rPr lang="uk-UA" smtClean="0"/>
              <a:t>20.01.2021</a:t>
            </a:fld>
            <a:endParaRPr lang="uk-UA"/>
          </a:p>
        </p:txBody>
      </p:sp>
      <p:sp>
        <p:nvSpPr>
          <p:cNvPr id="4" name="Місце для нижнього колонтитула 3">
            <a:extLst>
              <a:ext uri="{FF2B5EF4-FFF2-40B4-BE49-F238E27FC236}">
                <a16:creationId xmlns:a16="http://schemas.microsoft.com/office/drawing/2014/main" xmlns="" id="{8E739355-EBDC-754C-93E8-45AD615EB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xmlns="" id="{39FBFA40-416C-954E-BDB6-FC0C3E6E7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18A4D-96DB-9546-82A6-450752D691E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22832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>
            <a:extLst>
              <a:ext uri="{FF2B5EF4-FFF2-40B4-BE49-F238E27FC236}">
                <a16:creationId xmlns:a16="http://schemas.microsoft.com/office/drawing/2014/main" xmlns="" id="{E1F8CCDC-6A62-724F-ACCC-0173DBC41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9608B-A52E-9B42-9B1E-6ADFA68925E3}" type="datetimeFigureOut">
              <a:rPr lang="uk-UA" smtClean="0"/>
              <a:t>20.01.2021</a:t>
            </a:fld>
            <a:endParaRPr lang="uk-UA"/>
          </a:p>
        </p:txBody>
      </p:sp>
      <p:sp>
        <p:nvSpPr>
          <p:cNvPr id="3" name="Місце для нижнього колонтитула 2">
            <a:extLst>
              <a:ext uri="{FF2B5EF4-FFF2-40B4-BE49-F238E27FC236}">
                <a16:creationId xmlns:a16="http://schemas.microsoft.com/office/drawing/2014/main" xmlns="" id="{DD37E387-6065-5448-B96A-DF7E3B6F2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xmlns="" id="{AF9BAA31-8D14-7645-BEF9-C4FF7BE7B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18A4D-96DB-9546-82A6-450752D691E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69003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BDAE3C6-064B-B64D-8499-809BFE1E3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xmlns="" id="{7B8F341C-ACA1-1748-B9DA-E5147011F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xmlns="" id="{47354369-E25C-6341-AE5C-8BC5F008CA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xmlns="" id="{7AAB60BA-F8CC-9040-A384-588655A80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9608B-A52E-9B42-9B1E-6ADFA68925E3}" type="datetimeFigureOut">
              <a:rPr lang="uk-UA" smtClean="0"/>
              <a:t>20.01.2021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xmlns="" id="{FC7DC738-9091-714C-8D4E-C82876E6E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xmlns="" id="{14914A99-F20B-994D-BD37-D0342BABC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18A4D-96DB-9546-82A6-450752D691E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61705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B93EA79-CC0D-9C42-B1D0-21401C868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зображення 2">
            <a:extLst>
              <a:ext uri="{FF2B5EF4-FFF2-40B4-BE49-F238E27FC236}">
                <a16:creationId xmlns:a16="http://schemas.microsoft.com/office/drawing/2014/main" xmlns="" id="{50371155-0049-CC4B-9E84-C902C9BD52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xmlns="" id="{E1010A9D-6544-1442-9281-BC16D997E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xmlns="" id="{ACD51CDA-1BB8-BA48-A721-6774305FD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9608B-A52E-9B42-9B1E-6ADFA68925E3}" type="datetimeFigureOut">
              <a:rPr lang="uk-UA" smtClean="0"/>
              <a:t>20.01.2021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xmlns="" id="{57FC5364-27C4-1D4E-81A0-3FF2E8D6B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xmlns="" id="{C9FEA3F9-0F56-2345-B629-9EA5E507D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18A4D-96DB-9546-82A6-450752D691E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84912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>
            <a:extLst>
              <a:ext uri="{FF2B5EF4-FFF2-40B4-BE49-F238E27FC236}">
                <a16:creationId xmlns:a16="http://schemas.microsoft.com/office/drawing/2014/main" xmlns="" id="{2B45014B-ED82-9F4B-A210-3D893044E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xmlns="" id="{C970DA74-DD12-974E-9436-76F8D312C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xmlns="" id="{57E36E07-A795-3E4B-9687-C85D36B53D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9608B-A52E-9B42-9B1E-6ADFA68925E3}" type="datetimeFigureOut">
              <a:rPr lang="uk-UA" smtClean="0"/>
              <a:t>20.01.2021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xmlns="" id="{E058E9B8-8DFC-2D49-8771-58E1455A79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xmlns="" id="{222C4F29-0E01-8046-9BAF-ACCEF66503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18A4D-96DB-9546-82A6-450752D691E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91197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C475749F-F487-4EFB-ABC7-C1359590EB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xmlns="" id="{F6285A5F-6712-47A0-8A11-F0DFF60D0D2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7276856" y="1645695"/>
            <a:ext cx="4418320" cy="3877280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FA6F8ABB-6C5D-4349-9E1B-198D1ABFA8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952343" y="643383"/>
            <a:ext cx="2926988" cy="2594434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solidFill>
            <a:schemeClr val="tx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B971ABA8-4CDB-4EEE-8C48-AA4FDB6507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" y="2071858"/>
            <a:ext cx="8109718" cy="4786143"/>
          </a:xfrm>
          <a:custGeom>
            <a:avLst/>
            <a:gdLst>
              <a:gd name="connsiteX0" fmla="*/ 7381313 w 8109718"/>
              <a:gd name="connsiteY0" fmla="*/ 1839459 h 4786143"/>
              <a:gd name="connsiteX1" fmla="*/ 7381313 w 8109718"/>
              <a:gd name="connsiteY1" fmla="*/ 1853646 h 4786143"/>
              <a:gd name="connsiteX2" fmla="*/ 7379359 w 8109718"/>
              <a:gd name="connsiteY2" fmla="*/ 1846552 h 4786143"/>
              <a:gd name="connsiteX3" fmla="*/ 1321854 w 8109718"/>
              <a:gd name="connsiteY3" fmla="*/ 0 h 4786143"/>
              <a:gd name="connsiteX4" fmla="*/ 5365317 w 8109718"/>
              <a:gd name="connsiteY4" fmla="*/ 0 h 4786143"/>
              <a:gd name="connsiteX5" fmla="*/ 5985373 w 8109718"/>
              <a:gd name="connsiteY5" fmla="*/ 365439 h 4786143"/>
              <a:gd name="connsiteX6" fmla="*/ 8011470 w 8109718"/>
              <a:gd name="connsiteY6" fmla="*/ 3854515 h 4786143"/>
              <a:gd name="connsiteX7" fmla="*/ 8011470 w 8109718"/>
              <a:gd name="connsiteY7" fmla="*/ 4567993 h 4786143"/>
              <a:gd name="connsiteX8" fmla="*/ 7904625 w 8109718"/>
              <a:gd name="connsiteY8" fmla="*/ 4751987 h 4786143"/>
              <a:gd name="connsiteX9" fmla="*/ 7884791 w 8109718"/>
              <a:gd name="connsiteY9" fmla="*/ 4786143 h 4786143"/>
              <a:gd name="connsiteX10" fmla="*/ 0 w 8109718"/>
              <a:gd name="connsiteY10" fmla="*/ 4786143 h 4786143"/>
              <a:gd name="connsiteX11" fmla="*/ 0 w 8109718"/>
              <a:gd name="connsiteY11" fmla="*/ 1564110 h 4786143"/>
              <a:gd name="connsiteX12" fmla="*/ 27177 w 8109718"/>
              <a:gd name="connsiteY12" fmla="*/ 1517107 h 4786143"/>
              <a:gd name="connsiteX13" fmla="*/ 693065 w 8109718"/>
              <a:gd name="connsiteY13" fmla="*/ 365439 h 4786143"/>
              <a:gd name="connsiteX14" fmla="*/ 1321854 w 8109718"/>
              <a:gd name="connsiteY14" fmla="*/ 0 h 4786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109718" h="4786143">
                <a:moveTo>
                  <a:pt x="7381313" y="1839459"/>
                </a:moveTo>
                <a:lnTo>
                  <a:pt x="7381313" y="1853646"/>
                </a:lnTo>
                <a:lnTo>
                  <a:pt x="7379359" y="1846552"/>
                </a:lnTo>
                <a:close/>
                <a:moveTo>
                  <a:pt x="1321854" y="0"/>
                </a:moveTo>
                <a:cubicBezTo>
                  <a:pt x="1321854" y="0"/>
                  <a:pt x="1321854" y="0"/>
                  <a:pt x="5365317" y="0"/>
                </a:cubicBezTo>
                <a:cubicBezTo>
                  <a:pt x="5618580" y="0"/>
                  <a:pt x="5863108" y="139215"/>
                  <a:pt x="5985373" y="365439"/>
                </a:cubicBezTo>
                <a:cubicBezTo>
                  <a:pt x="5985373" y="365439"/>
                  <a:pt x="5985373" y="365439"/>
                  <a:pt x="8011470" y="3854515"/>
                </a:cubicBezTo>
                <a:cubicBezTo>
                  <a:pt x="8142468" y="4072039"/>
                  <a:pt x="8142468" y="4350470"/>
                  <a:pt x="8011470" y="4567993"/>
                </a:cubicBezTo>
                <a:cubicBezTo>
                  <a:pt x="8011470" y="4567993"/>
                  <a:pt x="8011470" y="4567993"/>
                  <a:pt x="7904625" y="4751987"/>
                </a:cubicBezTo>
                <a:lnTo>
                  <a:pt x="7884791" y="4786143"/>
                </a:lnTo>
                <a:lnTo>
                  <a:pt x="0" y="4786143"/>
                </a:lnTo>
                <a:lnTo>
                  <a:pt x="0" y="1564110"/>
                </a:lnTo>
                <a:lnTo>
                  <a:pt x="27177" y="1517107"/>
                </a:lnTo>
                <a:cubicBezTo>
                  <a:pt x="220245" y="1183191"/>
                  <a:pt x="440895" y="801574"/>
                  <a:pt x="693065" y="365439"/>
                </a:cubicBezTo>
                <a:cubicBezTo>
                  <a:pt x="824063" y="139215"/>
                  <a:pt x="1059859" y="0"/>
                  <a:pt x="1321854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8646490-26B8-8149-9B7F-A66C0DDAEE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0281" y="2961564"/>
            <a:ext cx="5124734" cy="3268639"/>
          </a:xfrm>
        </p:spPr>
        <p:txBody>
          <a:bodyPr anchor="ctr">
            <a:normAutofit/>
          </a:bodyPr>
          <a:lstStyle/>
          <a:p>
            <a:pPr algn="l"/>
            <a:r>
              <a:rPr lang="uk-UA" sz="7200" b="1" dirty="0">
                <a:solidFill>
                  <a:schemeClr val="bg1"/>
                </a:solidFill>
              </a:rPr>
              <a:t>Типи даних і змінні</a:t>
            </a: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xmlns="" id="{331FCB81-8658-684B-B093-7AE220CDE7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04333" y="1340553"/>
            <a:ext cx="2223009" cy="1200095"/>
          </a:xfrm>
        </p:spPr>
        <p:txBody>
          <a:bodyPr anchor="ctr">
            <a:normAutofit/>
          </a:bodyPr>
          <a:lstStyle/>
          <a:p>
            <a:r>
              <a:rPr lang="uk-UA" dirty="0">
                <a:solidFill>
                  <a:schemeClr val="bg1"/>
                </a:solidFill>
              </a:rPr>
              <a:t>:D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DAD463E1-6621-44B4-A995-C70A4631D38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5307830" y="385730"/>
            <a:ext cx="1128382" cy="847206"/>
            <a:chOff x="5307830" y="325570"/>
            <a:chExt cx="1128382" cy="847206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xmlns="" id="{A152F29E-C625-4313-96BF-5675B357C03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xmlns="" id="{C2A5CB78-6497-4151-83B6-568BD27EC57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7634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xmlns="" id="{C4E4288A-DFC8-40A2-90E5-70E851A933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2D5E3CC-E9BF-0E41-B563-1B0BEBD6A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447741"/>
            <a:ext cx="4278623" cy="16459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Що таке зміна</a:t>
            </a:r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xmlns="" id="{C770F868-28FE-4B38-8FC7-E9C841B837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5307830" y="567451"/>
            <a:ext cx="1128382" cy="847206"/>
            <a:chOff x="5307830" y="325570"/>
            <a:chExt cx="1128382" cy="847206"/>
          </a:xfrm>
        </p:grpSpPr>
        <p:sp>
          <p:nvSpPr>
            <p:cNvPr id="30" name="Freeform 5">
              <a:extLst>
                <a:ext uri="{FF2B5EF4-FFF2-40B4-BE49-F238E27FC236}">
                  <a16:creationId xmlns:a16="http://schemas.microsoft.com/office/drawing/2014/main" xmlns="" id="{3E5BF88F-B1F5-4A09-887A-B5CA246CACD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xmlns="" id="{D8984A5C-991A-40D3-A4C9-7E0DCA2A7AA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3" name="Freeform 5">
            <a:extLst>
              <a:ext uri="{FF2B5EF4-FFF2-40B4-BE49-F238E27FC236}">
                <a16:creationId xmlns:a16="http://schemas.microsoft.com/office/drawing/2014/main" xmlns="" id="{956571CF-1434-4180-A385-D4AC63B6269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6695131" y="958617"/>
            <a:ext cx="4888676" cy="4290039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9AD93FD3-7DF2-4DC8-BD55-8B2EB5F63F2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2253579"/>
            <a:ext cx="8109718" cy="4604421"/>
          </a:xfrm>
          <a:custGeom>
            <a:avLst/>
            <a:gdLst>
              <a:gd name="connsiteX0" fmla="*/ 7381313 w 8109718"/>
              <a:gd name="connsiteY0" fmla="*/ 1839459 h 4604421"/>
              <a:gd name="connsiteX1" fmla="*/ 7381313 w 8109718"/>
              <a:gd name="connsiteY1" fmla="*/ 1853646 h 4604421"/>
              <a:gd name="connsiteX2" fmla="*/ 7379359 w 8109718"/>
              <a:gd name="connsiteY2" fmla="*/ 1846552 h 4604421"/>
              <a:gd name="connsiteX3" fmla="*/ 1321854 w 8109718"/>
              <a:gd name="connsiteY3" fmla="*/ 0 h 4604421"/>
              <a:gd name="connsiteX4" fmla="*/ 5365317 w 8109718"/>
              <a:gd name="connsiteY4" fmla="*/ 0 h 4604421"/>
              <a:gd name="connsiteX5" fmla="*/ 5985373 w 8109718"/>
              <a:gd name="connsiteY5" fmla="*/ 365439 h 4604421"/>
              <a:gd name="connsiteX6" fmla="*/ 8011470 w 8109718"/>
              <a:gd name="connsiteY6" fmla="*/ 3854515 h 4604421"/>
              <a:gd name="connsiteX7" fmla="*/ 8011470 w 8109718"/>
              <a:gd name="connsiteY7" fmla="*/ 4567993 h 4604421"/>
              <a:gd name="connsiteX8" fmla="*/ 7998115 w 8109718"/>
              <a:gd name="connsiteY8" fmla="*/ 4590992 h 4604421"/>
              <a:gd name="connsiteX9" fmla="*/ 7990317 w 8109718"/>
              <a:gd name="connsiteY9" fmla="*/ 4604421 h 4604421"/>
              <a:gd name="connsiteX10" fmla="*/ 0 w 8109718"/>
              <a:gd name="connsiteY10" fmla="*/ 4604421 h 4604421"/>
              <a:gd name="connsiteX11" fmla="*/ 0 w 8109718"/>
              <a:gd name="connsiteY11" fmla="*/ 1564110 h 4604421"/>
              <a:gd name="connsiteX12" fmla="*/ 27177 w 8109718"/>
              <a:gd name="connsiteY12" fmla="*/ 1517107 h 4604421"/>
              <a:gd name="connsiteX13" fmla="*/ 693065 w 8109718"/>
              <a:gd name="connsiteY13" fmla="*/ 365439 h 4604421"/>
              <a:gd name="connsiteX14" fmla="*/ 1321854 w 8109718"/>
              <a:gd name="connsiteY14" fmla="*/ 0 h 4604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109718" h="4604421">
                <a:moveTo>
                  <a:pt x="7381313" y="1839459"/>
                </a:moveTo>
                <a:lnTo>
                  <a:pt x="7381313" y="1853646"/>
                </a:lnTo>
                <a:lnTo>
                  <a:pt x="7379359" y="1846552"/>
                </a:lnTo>
                <a:close/>
                <a:moveTo>
                  <a:pt x="1321854" y="0"/>
                </a:moveTo>
                <a:cubicBezTo>
                  <a:pt x="1321854" y="0"/>
                  <a:pt x="1321854" y="0"/>
                  <a:pt x="5365317" y="0"/>
                </a:cubicBezTo>
                <a:cubicBezTo>
                  <a:pt x="5618580" y="0"/>
                  <a:pt x="5863108" y="139215"/>
                  <a:pt x="5985373" y="365439"/>
                </a:cubicBezTo>
                <a:cubicBezTo>
                  <a:pt x="5985373" y="365439"/>
                  <a:pt x="5985373" y="365439"/>
                  <a:pt x="8011470" y="3854515"/>
                </a:cubicBezTo>
                <a:cubicBezTo>
                  <a:pt x="8142468" y="4072039"/>
                  <a:pt x="8142468" y="4350470"/>
                  <a:pt x="8011470" y="4567993"/>
                </a:cubicBezTo>
                <a:cubicBezTo>
                  <a:pt x="8011470" y="4567993"/>
                  <a:pt x="8011470" y="4567993"/>
                  <a:pt x="7998115" y="4590992"/>
                </a:cubicBezTo>
                <a:lnTo>
                  <a:pt x="7990317" y="4604421"/>
                </a:lnTo>
                <a:lnTo>
                  <a:pt x="0" y="4604421"/>
                </a:lnTo>
                <a:lnTo>
                  <a:pt x="0" y="1564110"/>
                </a:lnTo>
                <a:lnTo>
                  <a:pt x="27177" y="1517107"/>
                </a:lnTo>
                <a:cubicBezTo>
                  <a:pt x="220245" y="1183191"/>
                  <a:pt x="440895" y="801574"/>
                  <a:pt x="693065" y="365439"/>
                </a:cubicBezTo>
                <a:cubicBezTo>
                  <a:pt x="824063" y="139215"/>
                  <a:pt x="1059859" y="0"/>
                  <a:pt x="132185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207E661-61CE-5742-8536-69FE47E215FB}"/>
              </a:ext>
            </a:extLst>
          </p:cNvPr>
          <p:cNvSpPr txBox="1"/>
          <p:nvPr/>
        </p:nvSpPr>
        <p:spPr>
          <a:xfrm>
            <a:off x="1044233" y="4457479"/>
            <a:ext cx="6093962" cy="146193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spcAft>
                <a:spcPts val="600"/>
              </a:spcAft>
            </a:pPr>
            <a:r>
              <a:rPr lang="af-ZA" sz="2800" dirty="0" err="1">
                <a:solidFill>
                  <a:schemeClr val="bg1"/>
                </a:solidFill>
              </a:rPr>
              <a:t>Zmina</a:t>
            </a:r>
            <a:r>
              <a:rPr lang="af-ZA" sz="2800" dirty="0">
                <a:solidFill>
                  <a:schemeClr val="bg1"/>
                </a:solidFill>
              </a:rPr>
              <a:t> = 14</a:t>
            </a:r>
            <a:endParaRPr lang="uk-UA" sz="2800" dirty="0">
              <a:solidFill>
                <a:schemeClr val="bg1"/>
              </a:solidFill>
              <a:cs typeface="Calibri"/>
            </a:endParaRPr>
          </a:p>
          <a:p>
            <a:pPr>
              <a:spcAft>
                <a:spcPts val="600"/>
              </a:spcAft>
            </a:pPr>
            <a:r>
              <a:rPr lang="af-ZA" sz="2800" dirty="0">
                <a:solidFill>
                  <a:schemeClr val="bg1"/>
                </a:solidFill>
              </a:rPr>
              <a:t>#</a:t>
            </a:r>
            <a:r>
              <a:rPr lang="uk-UA" sz="2800" dirty="0">
                <a:solidFill>
                  <a:schemeClr val="bg1"/>
                </a:solidFill>
              </a:rPr>
              <a:t>За </a:t>
            </a:r>
            <a:r>
              <a:rPr lang="uk-UA" sz="2800" err="1">
                <a:solidFill>
                  <a:schemeClr val="bg1"/>
                </a:solidFill>
              </a:rPr>
              <a:t>допомогую</a:t>
            </a:r>
            <a:r>
              <a:rPr lang="uk-UA" sz="2800" dirty="0">
                <a:solidFill>
                  <a:schemeClr val="bg1"/>
                </a:solidFill>
              </a:rPr>
              <a:t> </a:t>
            </a:r>
            <a:r>
              <a:rPr lang="af-ZA" sz="2800" err="1">
                <a:solidFill>
                  <a:schemeClr val="bg1"/>
                </a:solidFill>
              </a:rPr>
              <a:t>print</a:t>
            </a:r>
            <a:r>
              <a:rPr lang="af-ZA" sz="2800" dirty="0">
                <a:solidFill>
                  <a:schemeClr val="bg1"/>
                </a:solidFill>
              </a:rPr>
              <a:t> </a:t>
            </a:r>
            <a:r>
              <a:rPr lang="uk-UA" sz="2800" dirty="0">
                <a:solidFill>
                  <a:schemeClr val="bg1"/>
                </a:solidFill>
              </a:rPr>
              <a:t>ми виводимо на екран </a:t>
            </a:r>
            <a:r>
              <a:rPr lang="uk-UA" sz="2800" err="1">
                <a:solidFill>
                  <a:schemeClr val="bg1"/>
                </a:solidFill>
              </a:rPr>
              <a:t>інфу</a:t>
            </a:r>
            <a:r>
              <a:rPr lang="uk-UA" sz="2800" dirty="0">
                <a:solidFill>
                  <a:schemeClr val="bg1"/>
                </a:solidFill>
              </a:rPr>
              <a:t> з </a:t>
            </a:r>
            <a:r>
              <a:rPr lang="uk-UA" sz="2800" err="1">
                <a:solidFill>
                  <a:schemeClr val="bg1"/>
                </a:solidFill>
              </a:rPr>
              <a:t>Зміної</a:t>
            </a:r>
            <a:r>
              <a:rPr lang="uk-UA" sz="2800" dirty="0">
                <a:solidFill>
                  <a:schemeClr val="bg1"/>
                </a:solidFill>
              </a:rPr>
              <a:t> </a:t>
            </a:r>
            <a:r>
              <a:rPr lang="af-ZA" sz="2800" dirty="0" err="1">
                <a:solidFill>
                  <a:schemeClr val="bg1"/>
                </a:solidFill>
              </a:rPr>
              <a:t>print</a:t>
            </a:r>
            <a:r>
              <a:rPr lang="af-ZA" sz="2800" dirty="0">
                <a:solidFill>
                  <a:schemeClr val="bg1"/>
                </a:solidFill>
              </a:rPr>
              <a:t> (</a:t>
            </a:r>
            <a:r>
              <a:rPr lang="af-ZA" sz="2800" dirty="0" err="1">
                <a:solidFill>
                  <a:schemeClr val="bg1"/>
                </a:solidFill>
              </a:rPr>
              <a:t>Zmina</a:t>
            </a:r>
            <a:r>
              <a:rPr lang="af-ZA" sz="2800" dirty="0">
                <a:solidFill>
                  <a:schemeClr val="bg1"/>
                </a:solidFill>
              </a:rPr>
              <a:t>)</a:t>
            </a:r>
            <a:endParaRPr lang="uk-UA" sz="28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ED543F6-DD0C-8447-BA15-424CF91D8E4D}"/>
              </a:ext>
            </a:extLst>
          </p:cNvPr>
          <p:cNvSpPr txBox="1"/>
          <p:nvPr/>
        </p:nvSpPr>
        <p:spPr>
          <a:xfrm>
            <a:off x="817448" y="2779681"/>
            <a:ext cx="5350105" cy="107721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>
              <a:spcAft>
                <a:spcPts val="600"/>
              </a:spcAft>
            </a:pPr>
            <a:r>
              <a:rPr lang="uk-UA" sz="3200" b="1" i="1" dirty="0">
                <a:solidFill>
                  <a:schemeClr val="bg1"/>
                </a:solidFill>
              </a:rPr>
              <a:t>в коді воно </a:t>
            </a:r>
            <a:r>
              <a:rPr lang="uk-UA" sz="3200" b="1" i="1" err="1">
                <a:solidFill>
                  <a:schemeClr val="bg1"/>
                </a:solidFill>
              </a:rPr>
              <a:t>виглядеє</a:t>
            </a:r>
            <a:r>
              <a:rPr lang="uk-UA" sz="3200" b="1" i="1" dirty="0">
                <a:solidFill>
                  <a:schemeClr val="bg1"/>
                </a:solidFill>
              </a:rPr>
              <a:t> </a:t>
            </a:r>
            <a:r>
              <a:rPr lang="uk-UA" sz="3200" b="1" i="1" err="1">
                <a:solidFill>
                  <a:schemeClr val="bg1"/>
                </a:solidFill>
              </a:rPr>
              <a:t>вот</a:t>
            </a:r>
            <a:r>
              <a:rPr lang="uk-UA" sz="3200" b="1" i="1" dirty="0">
                <a:solidFill>
                  <a:schemeClr val="bg1"/>
                </a:solidFill>
              </a:rPr>
              <a:t> таке</a:t>
            </a:r>
          </a:p>
        </p:txBody>
      </p:sp>
      <p:sp>
        <p:nvSpPr>
          <p:cNvPr id="186" name="Місце для вмісту 185">
            <a:extLst>
              <a:ext uri="{FF2B5EF4-FFF2-40B4-BE49-F238E27FC236}">
                <a16:creationId xmlns:a16="http://schemas.microsoft.com/office/drawing/2014/main" xmlns="" id="{377A12BC-4671-4F5F-BC5A-168BD5BE1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9914" y="1489982"/>
            <a:ext cx="3639458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uk-UA" dirty="0">
                <a:ea typeface="+mn-lt"/>
                <a:cs typeface="+mn-lt"/>
              </a:rPr>
              <a:t>Уявимо собі скриньку в якій зберігаються данні це наша зміна.</a:t>
            </a:r>
            <a:endParaRPr lang="en-US" dirty="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uk-UA" dirty="0">
                <a:ea typeface="+mn-lt"/>
                <a:cs typeface="+mn-lt"/>
              </a:rPr>
              <a:t>Тобто зміна це те що тримає наші данні в собі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06021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xmlns="" id="{1DE7243B-5109-444B-8FAF-7437C66BC0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xmlns="" id="{4C5D6221-DA7B-4611-AA26-7D8E349FDE9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86047CE-5F03-824C-82F0-B2F74548B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12489"/>
            <a:ext cx="2871095" cy="212712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Для назви зміної не можна використовувати ключові слів мови пайтон 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xmlns="" id="{32AE5C7E-A974-E94D-81FE-EB0BA7B3B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8993" y="1412489"/>
            <a:ext cx="2926080" cy="4363844"/>
          </a:xfrm>
        </p:spPr>
        <p:txBody>
          <a:bodyPr vert="horz" lIns="91440" tIns="45720" rIns="91440" bIns="45720" rtlCol="0">
            <a:normAutofit/>
          </a:bodyPr>
          <a:lstStyle/>
          <a:p>
            <a:pPr marL="0"/>
            <a:r>
              <a:rPr lang="en-US" sz="2000"/>
              <a:t>False 
True. 
None
 and 
with/ as 
assert 
break
 class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BA66717-41AD-CB4E-B32E-395F3923826D}"/>
              </a:ext>
            </a:extLst>
          </p:cNvPr>
          <p:cNvSpPr txBox="1"/>
          <p:nvPr/>
        </p:nvSpPr>
        <p:spPr>
          <a:xfrm>
            <a:off x="8451604" y="1412489"/>
            <a:ext cx="2926080" cy="4363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 continue 
def 
del 
elif 
else
 except
 finally</a:t>
            </a:r>
          </a:p>
        </p:txBody>
      </p:sp>
    </p:spTree>
    <p:extLst>
      <p:ext uri="{BB962C8B-B14F-4D97-AF65-F5344CB8AC3E}">
        <p14:creationId xmlns:p14="http://schemas.microsoft.com/office/powerpoint/2010/main" val="39110303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33CD251C-A887-4D2F-925B-FC097198538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FFECF7E-1A7D-B342-9EFB-5B9B9CA62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567843"/>
            <a:ext cx="3712224" cy="3714496"/>
          </a:xfrm>
        </p:spPr>
        <p:txBody>
          <a:bodyPr anchor="ctr">
            <a:normAutofit/>
          </a:bodyPr>
          <a:lstStyle/>
          <a:p>
            <a:r>
              <a:rPr lang="uk-UA" sz="4800"/>
              <a:t>У пайтон існують такі типи даних як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2C3846A5-A498-4C9E-B4DC-13532657D7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035506" y="643467"/>
            <a:ext cx="1128382" cy="847206"/>
            <a:chOff x="8183879" y="1000124"/>
            <a:chExt cx="1562267" cy="1172973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xmlns="" id="{8A845FC1-FE68-40DE-B785-AA0F3DBD6F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xmlns="" id="{C26048ED-7A92-4694-A168-2C6C5C0D635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662A3FAA-D056-4098-8115-EA61EAF068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127645" y="839534"/>
            <a:ext cx="6781601" cy="5652388"/>
          </a:xfrm>
          <a:custGeom>
            <a:avLst/>
            <a:gdLst>
              <a:gd name="connsiteX0" fmla="*/ 2768595 w 4574113"/>
              <a:gd name="connsiteY0" fmla="*/ 2476119 h 3812472"/>
              <a:gd name="connsiteX1" fmla="*/ 3374676 w 4574113"/>
              <a:gd name="connsiteY1" fmla="*/ 2476119 h 3812472"/>
              <a:gd name="connsiteX2" fmla="*/ 3403209 w 4574113"/>
              <a:gd name="connsiteY2" fmla="*/ 2479909 h 3812472"/>
              <a:gd name="connsiteX3" fmla="*/ 3422833 w 4574113"/>
              <a:gd name="connsiteY3" fmla="*/ 2488137 h 3812472"/>
              <a:gd name="connsiteX4" fmla="*/ 3410840 w 4574113"/>
              <a:gd name="connsiteY4" fmla="*/ 2508879 h 3812472"/>
              <a:gd name="connsiteX5" fmla="*/ 2985934 w 4574113"/>
              <a:gd name="connsiteY5" fmla="*/ 3243764 h 3812472"/>
              <a:gd name="connsiteX6" fmla="*/ 2732784 w 4574113"/>
              <a:gd name="connsiteY6" fmla="*/ 3390890 h 3812472"/>
              <a:gd name="connsiteX7" fmla="*/ 2529297 w 4574113"/>
              <a:gd name="connsiteY7" fmla="*/ 3390890 h 3812472"/>
              <a:gd name="connsiteX8" fmla="*/ 2505559 w 4574113"/>
              <a:gd name="connsiteY8" fmla="*/ 3390890 h 3812472"/>
              <a:gd name="connsiteX9" fmla="*/ 2482907 w 4574113"/>
              <a:gd name="connsiteY9" fmla="*/ 3351884 h 3812472"/>
              <a:gd name="connsiteX10" fmla="*/ 2371959 w 4574113"/>
              <a:gd name="connsiteY10" fmla="*/ 3160822 h 3812472"/>
              <a:gd name="connsiteX11" fmla="*/ 2371959 w 4574113"/>
              <a:gd name="connsiteY11" fmla="*/ 3053878 h 3812472"/>
              <a:gd name="connsiteX12" fmla="*/ 2675654 w 4574113"/>
              <a:gd name="connsiteY12" fmla="*/ 2530895 h 3812472"/>
              <a:gd name="connsiteX13" fmla="*/ 2768595 w 4574113"/>
              <a:gd name="connsiteY13" fmla="*/ 2476119 h 3812472"/>
              <a:gd name="connsiteX14" fmla="*/ 3909778 w 4574113"/>
              <a:gd name="connsiteY14" fmla="*/ 676847 h 3812472"/>
              <a:gd name="connsiteX15" fmla="*/ 4305516 w 4574113"/>
              <a:gd name="connsiteY15" fmla="*/ 676847 h 3812472"/>
              <a:gd name="connsiteX16" fmla="*/ 4367056 w 4574113"/>
              <a:gd name="connsiteY16" fmla="*/ 712612 h 3812472"/>
              <a:gd name="connsiteX17" fmla="*/ 4564498 w 4574113"/>
              <a:gd name="connsiteY17" fmla="*/ 1054092 h 3812472"/>
              <a:gd name="connsiteX18" fmla="*/ 4564498 w 4574113"/>
              <a:gd name="connsiteY18" fmla="*/ 1123921 h 3812472"/>
              <a:gd name="connsiteX19" fmla="*/ 4367056 w 4574113"/>
              <a:gd name="connsiteY19" fmla="*/ 1465401 h 3812472"/>
              <a:gd name="connsiteX20" fmla="*/ 4305516 w 4574113"/>
              <a:gd name="connsiteY20" fmla="*/ 1501167 h 3812472"/>
              <a:gd name="connsiteX21" fmla="*/ 3909778 w 4574113"/>
              <a:gd name="connsiteY21" fmla="*/ 1501167 h 3812472"/>
              <a:gd name="connsiteX22" fmla="*/ 3849091 w 4574113"/>
              <a:gd name="connsiteY22" fmla="*/ 1465401 h 3812472"/>
              <a:gd name="connsiteX23" fmla="*/ 3650795 w 4574113"/>
              <a:gd name="connsiteY23" fmla="*/ 1123921 h 3812472"/>
              <a:gd name="connsiteX24" fmla="*/ 3650795 w 4574113"/>
              <a:gd name="connsiteY24" fmla="*/ 1054092 h 3812472"/>
              <a:gd name="connsiteX25" fmla="*/ 3849091 w 4574113"/>
              <a:gd name="connsiteY25" fmla="*/ 712612 h 3812472"/>
              <a:gd name="connsiteX26" fmla="*/ 3909778 w 4574113"/>
              <a:gd name="connsiteY26" fmla="*/ 676847 h 3812472"/>
              <a:gd name="connsiteX27" fmla="*/ 1104892 w 4574113"/>
              <a:gd name="connsiteY27" fmla="*/ 0 h 3812472"/>
              <a:gd name="connsiteX28" fmla="*/ 2732784 w 4574113"/>
              <a:gd name="connsiteY28" fmla="*/ 0 h 3812472"/>
              <a:gd name="connsiteX29" fmla="*/ 2985934 w 4574113"/>
              <a:gd name="connsiteY29" fmla="*/ 147125 h 3812472"/>
              <a:gd name="connsiteX30" fmla="*/ 3798122 w 4574113"/>
              <a:gd name="connsiteY30" fmla="*/ 1551823 h 3812472"/>
              <a:gd name="connsiteX31" fmla="*/ 3798122 w 4574113"/>
              <a:gd name="connsiteY31" fmla="*/ 1839068 h 3812472"/>
              <a:gd name="connsiteX32" fmla="*/ 3496551 w 4574113"/>
              <a:gd name="connsiteY32" fmla="*/ 2360642 h 3812472"/>
              <a:gd name="connsiteX33" fmla="*/ 3471135 w 4574113"/>
              <a:gd name="connsiteY33" fmla="*/ 2404597 h 3812472"/>
              <a:gd name="connsiteX34" fmla="*/ 3472029 w 4574113"/>
              <a:gd name="connsiteY34" fmla="*/ 2404972 h 3812472"/>
              <a:gd name="connsiteX35" fmla="*/ 3516881 w 4574113"/>
              <a:gd name="connsiteY35" fmla="*/ 2450209 h 3812472"/>
              <a:gd name="connsiteX36" fmla="*/ 3857970 w 4574113"/>
              <a:gd name="connsiteY36" fmla="*/ 3040131 h 3812472"/>
              <a:gd name="connsiteX37" fmla="*/ 3857970 w 4574113"/>
              <a:gd name="connsiteY37" fmla="*/ 3160764 h 3812472"/>
              <a:gd name="connsiteX38" fmla="*/ 3516881 w 4574113"/>
              <a:gd name="connsiteY38" fmla="*/ 3750684 h 3812472"/>
              <a:gd name="connsiteX39" fmla="*/ 3410567 w 4574113"/>
              <a:gd name="connsiteY39" fmla="*/ 3812472 h 3812472"/>
              <a:gd name="connsiteX40" fmla="*/ 2726911 w 4574113"/>
              <a:gd name="connsiteY40" fmla="*/ 3812472 h 3812472"/>
              <a:gd name="connsiteX41" fmla="*/ 2622074 w 4574113"/>
              <a:gd name="connsiteY41" fmla="*/ 3750684 h 3812472"/>
              <a:gd name="connsiteX42" fmla="*/ 2438330 w 4574113"/>
              <a:gd name="connsiteY42" fmla="*/ 3434265 h 3812472"/>
              <a:gd name="connsiteX43" fmla="*/ 2417573 w 4574113"/>
              <a:gd name="connsiteY43" fmla="*/ 3398519 h 3812472"/>
              <a:gd name="connsiteX44" fmla="*/ 2433905 w 4574113"/>
              <a:gd name="connsiteY44" fmla="*/ 3398519 h 3812472"/>
              <a:gd name="connsiteX45" fmla="*/ 2511101 w 4574113"/>
              <a:gd name="connsiteY45" fmla="*/ 3398519 h 3812472"/>
              <a:gd name="connsiteX46" fmla="*/ 2544636 w 4574113"/>
              <a:gd name="connsiteY46" fmla="*/ 3456269 h 3812472"/>
              <a:gd name="connsiteX47" fmla="*/ 2672757 w 4574113"/>
              <a:gd name="connsiteY47" fmla="*/ 3676902 h 3812472"/>
              <a:gd name="connsiteX48" fmla="*/ 2765699 w 4574113"/>
              <a:gd name="connsiteY48" fmla="*/ 3731679 h 3812472"/>
              <a:gd name="connsiteX49" fmla="*/ 3371780 w 4574113"/>
              <a:gd name="connsiteY49" fmla="*/ 3731679 h 3812472"/>
              <a:gd name="connsiteX50" fmla="*/ 3466029 w 4574113"/>
              <a:gd name="connsiteY50" fmla="*/ 3676902 h 3812472"/>
              <a:gd name="connsiteX51" fmla="*/ 3768415 w 4574113"/>
              <a:gd name="connsiteY51" fmla="*/ 3153920 h 3812472"/>
              <a:gd name="connsiteX52" fmla="*/ 3768415 w 4574113"/>
              <a:gd name="connsiteY52" fmla="*/ 3046975 h 3812472"/>
              <a:gd name="connsiteX53" fmla="*/ 3466029 w 4574113"/>
              <a:gd name="connsiteY53" fmla="*/ 2523992 h 3812472"/>
              <a:gd name="connsiteX54" fmla="*/ 3426268 w 4574113"/>
              <a:gd name="connsiteY54" fmla="*/ 2483888 h 3812472"/>
              <a:gd name="connsiteX55" fmla="*/ 3421667 w 4574113"/>
              <a:gd name="connsiteY55" fmla="*/ 2481960 h 3812472"/>
              <a:gd name="connsiteX56" fmla="*/ 3446331 w 4574113"/>
              <a:gd name="connsiteY56" fmla="*/ 2439303 h 3812472"/>
              <a:gd name="connsiteX57" fmla="*/ 3464674 w 4574113"/>
              <a:gd name="connsiteY57" fmla="*/ 2407578 h 3812472"/>
              <a:gd name="connsiteX58" fmla="*/ 3445649 w 4574113"/>
              <a:gd name="connsiteY58" fmla="*/ 2399601 h 3812472"/>
              <a:gd name="connsiteX59" fmla="*/ 3413464 w 4574113"/>
              <a:gd name="connsiteY59" fmla="*/ 2395325 h 3812472"/>
              <a:gd name="connsiteX60" fmla="*/ 2729808 w 4574113"/>
              <a:gd name="connsiteY60" fmla="*/ 2395325 h 3812472"/>
              <a:gd name="connsiteX61" fmla="*/ 2624971 w 4574113"/>
              <a:gd name="connsiteY61" fmla="*/ 2457112 h 3812472"/>
              <a:gd name="connsiteX62" fmla="*/ 2282405 w 4574113"/>
              <a:gd name="connsiteY62" fmla="*/ 3047034 h 3812472"/>
              <a:gd name="connsiteX63" fmla="*/ 2282405 w 4574113"/>
              <a:gd name="connsiteY63" fmla="*/ 3167666 h 3812472"/>
              <a:gd name="connsiteX64" fmla="*/ 2395478 w 4574113"/>
              <a:gd name="connsiteY64" fmla="*/ 3362386 h 3812472"/>
              <a:gd name="connsiteX65" fmla="*/ 2412031 w 4574113"/>
              <a:gd name="connsiteY65" fmla="*/ 3390890 h 3812472"/>
              <a:gd name="connsiteX66" fmla="*/ 2335350 w 4574113"/>
              <a:gd name="connsiteY66" fmla="*/ 3390890 h 3812472"/>
              <a:gd name="connsiteX67" fmla="*/ 1104892 w 4574113"/>
              <a:gd name="connsiteY67" fmla="*/ 3390890 h 3812472"/>
              <a:gd name="connsiteX68" fmla="*/ 855258 w 4574113"/>
              <a:gd name="connsiteY68" fmla="*/ 3243764 h 3812472"/>
              <a:gd name="connsiteX69" fmla="*/ 39555 w 4574113"/>
              <a:gd name="connsiteY69" fmla="*/ 1839068 h 3812472"/>
              <a:gd name="connsiteX70" fmla="*/ 39555 w 4574113"/>
              <a:gd name="connsiteY70" fmla="*/ 1551823 h 3812472"/>
              <a:gd name="connsiteX71" fmla="*/ 855258 w 4574113"/>
              <a:gd name="connsiteY71" fmla="*/ 147125 h 3812472"/>
              <a:gd name="connsiteX72" fmla="*/ 1104892 w 4574113"/>
              <a:gd name="connsiteY72" fmla="*/ 0 h 3812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4574113" h="3812472">
                <a:moveTo>
                  <a:pt x="2768595" y="2476119"/>
                </a:moveTo>
                <a:cubicBezTo>
                  <a:pt x="2768595" y="2476119"/>
                  <a:pt x="2768595" y="2476119"/>
                  <a:pt x="3374676" y="2476119"/>
                </a:cubicBezTo>
                <a:cubicBezTo>
                  <a:pt x="3384493" y="2476119"/>
                  <a:pt x="3394066" y="2477423"/>
                  <a:pt x="3403209" y="2479909"/>
                </a:cubicBezTo>
                <a:lnTo>
                  <a:pt x="3422833" y="2488137"/>
                </a:lnTo>
                <a:lnTo>
                  <a:pt x="3410840" y="2508879"/>
                </a:lnTo>
                <a:cubicBezTo>
                  <a:pt x="3302401" y="2696426"/>
                  <a:pt x="3163600" y="2936487"/>
                  <a:pt x="2985934" y="3243764"/>
                </a:cubicBezTo>
                <a:cubicBezTo>
                  <a:pt x="2933195" y="3334842"/>
                  <a:pt x="2838263" y="3390890"/>
                  <a:pt x="2732784" y="3390890"/>
                </a:cubicBezTo>
                <a:cubicBezTo>
                  <a:pt x="2732784" y="3390890"/>
                  <a:pt x="2732784" y="3390890"/>
                  <a:pt x="2529297" y="3390890"/>
                </a:cubicBezTo>
                <a:lnTo>
                  <a:pt x="2505559" y="3390890"/>
                </a:lnTo>
                <a:lnTo>
                  <a:pt x="2482907" y="3351884"/>
                </a:lnTo>
                <a:cubicBezTo>
                  <a:pt x="2451367" y="3297569"/>
                  <a:pt x="2414666" y="3234367"/>
                  <a:pt x="2371959" y="3160822"/>
                </a:cubicBezTo>
                <a:cubicBezTo>
                  <a:pt x="2352324" y="3128217"/>
                  <a:pt x="2352324" y="3086483"/>
                  <a:pt x="2371959" y="3053878"/>
                </a:cubicBezTo>
                <a:cubicBezTo>
                  <a:pt x="2371959" y="3053878"/>
                  <a:pt x="2371959" y="3053878"/>
                  <a:pt x="2675654" y="2530895"/>
                </a:cubicBezTo>
                <a:cubicBezTo>
                  <a:pt x="2693981" y="2496986"/>
                  <a:pt x="2730633" y="2476119"/>
                  <a:pt x="2768595" y="2476119"/>
                </a:cubicBezTo>
                <a:close/>
                <a:moveTo>
                  <a:pt x="3909778" y="676847"/>
                </a:moveTo>
                <a:cubicBezTo>
                  <a:pt x="3909778" y="676847"/>
                  <a:pt x="3909778" y="676847"/>
                  <a:pt x="4305516" y="676847"/>
                </a:cubicBezTo>
                <a:cubicBezTo>
                  <a:pt x="4331158" y="676847"/>
                  <a:pt x="4354235" y="690472"/>
                  <a:pt x="4367056" y="712612"/>
                </a:cubicBezTo>
                <a:cubicBezTo>
                  <a:pt x="4367056" y="712612"/>
                  <a:pt x="4367056" y="712612"/>
                  <a:pt x="4564498" y="1054092"/>
                </a:cubicBezTo>
                <a:cubicBezTo>
                  <a:pt x="4577319" y="1075382"/>
                  <a:pt x="4577319" y="1102632"/>
                  <a:pt x="4564498" y="1123921"/>
                </a:cubicBezTo>
                <a:cubicBezTo>
                  <a:pt x="4564498" y="1123921"/>
                  <a:pt x="4564498" y="1123921"/>
                  <a:pt x="4367056" y="1465401"/>
                </a:cubicBezTo>
                <a:cubicBezTo>
                  <a:pt x="4354235" y="1487542"/>
                  <a:pt x="4331158" y="1501167"/>
                  <a:pt x="4305516" y="1501167"/>
                </a:cubicBezTo>
                <a:cubicBezTo>
                  <a:pt x="4305516" y="1501167"/>
                  <a:pt x="4305516" y="1501167"/>
                  <a:pt x="3909778" y="1501167"/>
                </a:cubicBezTo>
                <a:cubicBezTo>
                  <a:pt x="3884990" y="1501167"/>
                  <a:pt x="3861058" y="1487542"/>
                  <a:pt x="3849091" y="1465401"/>
                </a:cubicBezTo>
                <a:cubicBezTo>
                  <a:pt x="3849091" y="1465401"/>
                  <a:pt x="3849091" y="1465401"/>
                  <a:pt x="3650795" y="1123921"/>
                </a:cubicBezTo>
                <a:cubicBezTo>
                  <a:pt x="3637974" y="1102632"/>
                  <a:pt x="3637974" y="1075382"/>
                  <a:pt x="3650795" y="1054092"/>
                </a:cubicBezTo>
                <a:cubicBezTo>
                  <a:pt x="3650795" y="1054092"/>
                  <a:pt x="3650795" y="1054092"/>
                  <a:pt x="3849091" y="712612"/>
                </a:cubicBezTo>
                <a:cubicBezTo>
                  <a:pt x="3861058" y="690472"/>
                  <a:pt x="3884990" y="676847"/>
                  <a:pt x="3909778" y="676847"/>
                </a:cubicBezTo>
                <a:close/>
                <a:moveTo>
                  <a:pt x="1104892" y="0"/>
                </a:moveTo>
                <a:cubicBezTo>
                  <a:pt x="1104892" y="0"/>
                  <a:pt x="1104892" y="0"/>
                  <a:pt x="2732784" y="0"/>
                </a:cubicBezTo>
                <a:cubicBezTo>
                  <a:pt x="2838263" y="0"/>
                  <a:pt x="2933195" y="56047"/>
                  <a:pt x="2985934" y="147125"/>
                </a:cubicBezTo>
                <a:cubicBezTo>
                  <a:pt x="2985934" y="147125"/>
                  <a:pt x="2985934" y="147125"/>
                  <a:pt x="3798122" y="1551823"/>
                </a:cubicBezTo>
                <a:cubicBezTo>
                  <a:pt x="3850862" y="1639397"/>
                  <a:pt x="3850862" y="1751493"/>
                  <a:pt x="3798122" y="1839068"/>
                </a:cubicBezTo>
                <a:cubicBezTo>
                  <a:pt x="3798122" y="1839068"/>
                  <a:pt x="3798122" y="1839068"/>
                  <a:pt x="3496551" y="2360642"/>
                </a:cubicBezTo>
                <a:lnTo>
                  <a:pt x="3471135" y="2404597"/>
                </a:lnTo>
                <a:lnTo>
                  <a:pt x="3472029" y="2404972"/>
                </a:lnTo>
                <a:cubicBezTo>
                  <a:pt x="3490302" y="2415638"/>
                  <a:pt x="3505806" y="2431084"/>
                  <a:pt x="3516881" y="2450209"/>
                </a:cubicBezTo>
                <a:cubicBezTo>
                  <a:pt x="3516881" y="2450209"/>
                  <a:pt x="3516881" y="2450209"/>
                  <a:pt x="3857970" y="3040131"/>
                </a:cubicBezTo>
                <a:cubicBezTo>
                  <a:pt x="3880120" y="3076909"/>
                  <a:pt x="3880120" y="3123985"/>
                  <a:pt x="3857970" y="3160764"/>
                </a:cubicBezTo>
                <a:cubicBezTo>
                  <a:pt x="3857970" y="3160764"/>
                  <a:pt x="3857970" y="3160764"/>
                  <a:pt x="3516881" y="3750684"/>
                </a:cubicBezTo>
                <a:cubicBezTo>
                  <a:pt x="3494732" y="3788933"/>
                  <a:pt x="3454864" y="3812472"/>
                  <a:pt x="3410567" y="3812472"/>
                </a:cubicBezTo>
                <a:cubicBezTo>
                  <a:pt x="3410567" y="3812472"/>
                  <a:pt x="3410567" y="3812472"/>
                  <a:pt x="2726911" y="3812472"/>
                </a:cubicBezTo>
                <a:cubicBezTo>
                  <a:pt x="2684090" y="3812472"/>
                  <a:pt x="2642747" y="3788933"/>
                  <a:pt x="2622074" y="3750684"/>
                </a:cubicBezTo>
                <a:cubicBezTo>
                  <a:pt x="2622074" y="3750684"/>
                  <a:pt x="2622074" y="3750684"/>
                  <a:pt x="2438330" y="3434265"/>
                </a:cubicBezTo>
                <a:lnTo>
                  <a:pt x="2417573" y="3398519"/>
                </a:lnTo>
                <a:lnTo>
                  <a:pt x="2433905" y="3398519"/>
                </a:lnTo>
                <a:lnTo>
                  <a:pt x="2511101" y="3398519"/>
                </a:lnTo>
                <a:lnTo>
                  <a:pt x="2544636" y="3456269"/>
                </a:lnTo>
                <a:cubicBezTo>
                  <a:pt x="2672757" y="3676902"/>
                  <a:pt x="2672757" y="3676902"/>
                  <a:pt x="2672757" y="3676902"/>
                </a:cubicBezTo>
                <a:cubicBezTo>
                  <a:pt x="2691084" y="3710811"/>
                  <a:pt x="2727737" y="3731679"/>
                  <a:pt x="2765699" y="3731679"/>
                </a:cubicBezTo>
                <a:cubicBezTo>
                  <a:pt x="3371780" y="3731679"/>
                  <a:pt x="3371780" y="3731679"/>
                  <a:pt x="3371780" y="3731679"/>
                </a:cubicBezTo>
                <a:cubicBezTo>
                  <a:pt x="3411050" y="3731679"/>
                  <a:pt x="3446394" y="3710811"/>
                  <a:pt x="3466029" y="3676902"/>
                </a:cubicBezTo>
                <a:cubicBezTo>
                  <a:pt x="3768415" y="3153920"/>
                  <a:pt x="3768415" y="3153920"/>
                  <a:pt x="3768415" y="3153920"/>
                </a:cubicBezTo>
                <a:cubicBezTo>
                  <a:pt x="3788051" y="3121314"/>
                  <a:pt x="3788051" y="3079580"/>
                  <a:pt x="3768415" y="3046975"/>
                </a:cubicBezTo>
                <a:cubicBezTo>
                  <a:pt x="3466029" y="2523992"/>
                  <a:pt x="3466029" y="2523992"/>
                  <a:pt x="3466029" y="2523992"/>
                </a:cubicBezTo>
                <a:cubicBezTo>
                  <a:pt x="3456211" y="2507037"/>
                  <a:pt x="3442467" y="2493343"/>
                  <a:pt x="3426268" y="2483888"/>
                </a:cubicBezTo>
                <a:lnTo>
                  <a:pt x="3421667" y="2481960"/>
                </a:lnTo>
                <a:lnTo>
                  <a:pt x="3446331" y="2439303"/>
                </a:lnTo>
                <a:lnTo>
                  <a:pt x="3464674" y="2407578"/>
                </a:lnTo>
                <a:lnTo>
                  <a:pt x="3445649" y="2399601"/>
                </a:lnTo>
                <a:cubicBezTo>
                  <a:pt x="3435335" y="2396796"/>
                  <a:pt x="3424538" y="2395325"/>
                  <a:pt x="3413464" y="2395325"/>
                </a:cubicBezTo>
                <a:cubicBezTo>
                  <a:pt x="2729808" y="2395325"/>
                  <a:pt x="2729808" y="2395325"/>
                  <a:pt x="2729808" y="2395325"/>
                </a:cubicBezTo>
                <a:cubicBezTo>
                  <a:pt x="2686987" y="2395325"/>
                  <a:pt x="2645644" y="2418863"/>
                  <a:pt x="2624971" y="2457112"/>
                </a:cubicBezTo>
                <a:cubicBezTo>
                  <a:pt x="2282405" y="3047034"/>
                  <a:pt x="2282405" y="3047034"/>
                  <a:pt x="2282405" y="3047034"/>
                </a:cubicBezTo>
                <a:cubicBezTo>
                  <a:pt x="2260256" y="3083811"/>
                  <a:pt x="2260256" y="3130887"/>
                  <a:pt x="2282405" y="3167666"/>
                </a:cubicBezTo>
                <a:cubicBezTo>
                  <a:pt x="2325225" y="3241406"/>
                  <a:pt x="2362693" y="3305929"/>
                  <a:pt x="2395478" y="3362386"/>
                </a:cubicBezTo>
                <a:lnTo>
                  <a:pt x="2412031" y="3390890"/>
                </a:lnTo>
                <a:lnTo>
                  <a:pt x="2335350" y="3390890"/>
                </a:lnTo>
                <a:cubicBezTo>
                  <a:pt x="2096889" y="3390890"/>
                  <a:pt x="1715352" y="3390890"/>
                  <a:pt x="1104892" y="3390890"/>
                </a:cubicBezTo>
                <a:cubicBezTo>
                  <a:pt x="1002929" y="3390890"/>
                  <a:pt x="904482" y="3334842"/>
                  <a:pt x="855258" y="3243764"/>
                </a:cubicBezTo>
                <a:cubicBezTo>
                  <a:pt x="855258" y="3243764"/>
                  <a:pt x="855258" y="3243764"/>
                  <a:pt x="39555" y="1839068"/>
                </a:cubicBezTo>
                <a:cubicBezTo>
                  <a:pt x="-13185" y="1751493"/>
                  <a:pt x="-13185" y="1639397"/>
                  <a:pt x="39555" y="1551823"/>
                </a:cubicBezTo>
                <a:cubicBezTo>
                  <a:pt x="39555" y="1551823"/>
                  <a:pt x="39555" y="1551823"/>
                  <a:pt x="855258" y="147125"/>
                </a:cubicBezTo>
                <a:cubicBezTo>
                  <a:pt x="904482" y="56047"/>
                  <a:pt x="1002929" y="0"/>
                  <a:pt x="110489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xmlns="" id="{CD2B8224-59AF-FE46-9CE5-51B26D9E5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9382" y="2096162"/>
            <a:ext cx="3894161" cy="26578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uk-UA" sz="2000">
                <a:solidFill>
                  <a:schemeClr val="bg1"/>
                </a:solidFill>
              </a:rPr>
              <a:t> </a:t>
            </a:r>
          </a:p>
          <a:p>
            <a:endParaRPr lang="uk-UA" sz="2000">
              <a:solidFill>
                <a:schemeClr val="bg1"/>
              </a:solidFill>
            </a:endParaRPr>
          </a:p>
          <a:p>
            <a:r>
              <a:rPr lang="uk-UA" sz="2000">
                <a:solidFill>
                  <a:schemeClr val="bg1"/>
                </a:solidFill>
              </a:rPr>
              <a:t>Str (string) – слова букви </a:t>
            </a:r>
          </a:p>
          <a:p>
            <a:r>
              <a:rPr lang="uk-UA" sz="2000">
                <a:solidFill>
                  <a:schemeClr val="bg1"/>
                </a:solidFill>
              </a:rPr>
              <a:t>Int (integer) – прості числа </a:t>
            </a:r>
          </a:p>
          <a:p>
            <a:r>
              <a:rPr lang="uk-UA" sz="2000">
                <a:solidFill>
                  <a:schemeClr val="bg1"/>
                </a:solidFill>
              </a:rPr>
              <a:t>Float – дробові числа </a:t>
            </a:r>
          </a:p>
          <a:p>
            <a:r>
              <a:rPr lang="uk-UA" sz="2000">
                <a:solidFill>
                  <a:schemeClr val="bg1"/>
                </a:solidFill>
              </a:rPr>
              <a:t>Boal – True False</a:t>
            </a:r>
          </a:p>
        </p:txBody>
      </p:sp>
    </p:spTree>
    <p:extLst>
      <p:ext uri="{BB962C8B-B14F-4D97-AF65-F5344CB8AC3E}">
        <p14:creationId xmlns:p14="http://schemas.microsoft.com/office/powerpoint/2010/main" val="115924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1557A916-FDD1-44A1-A7A1-70009FD6BE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3E2326C-46F3-744C-9527-C53E3112A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6085" y="1470990"/>
            <a:ext cx="3689091" cy="3777665"/>
          </a:xfrm>
        </p:spPr>
        <p:txBody>
          <a:bodyPr anchor="t">
            <a:normAutofit/>
          </a:bodyPr>
          <a:lstStyle/>
          <a:p>
            <a:r>
              <a:rPr lang="uk-UA"/>
              <a:t>Як працюють типи даних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4B874C19-9B23-4B12-823E-D67615A9B3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7743949" cy="6858000"/>
          </a:xfrm>
          <a:custGeom>
            <a:avLst/>
            <a:gdLst>
              <a:gd name="connsiteX0" fmla="*/ 956085 w 7743949"/>
              <a:gd name="connsiteY0" fmla="*/ 2071857 h 6858000"/>
              <a:gd name="connsiteX1" fmla="*/ 4999548 w 7743949"/>
              <a:gd name="connsiteY1" fmla="*/ 2071857 h 6858000"/>
              <a:gd name="connsiteX2" fmla="*/ 5619604 w 7743949"/>
              <a:gd name="connsiteY2" fmla="*/ 2437296 h 6858000"/>
              <a:gd name="connsiteX3" fmla="*/ 7645701 w 7743949"/>
              <a:gd name="connsiteY3" fmla="*/ 5926372 h 6858000"/>
              <a:gd name="connsiteX4" fmla="*/ 7645701 w 7743949"/>
              <a:gd name="connsiteY4" fmla="*/ 6639850 h 6858000"/>
              <a:gd name="connsiteX5" fmla="*/ 7538856 w 7743949"/>
              <a:gd name="connsiteY5" fmla="*/ 6823844 h 6858000"/>
              <a:gd name="connsiteX6" fmla="*/ 7519022 w 7743949"/>
              <a:gd name="connsiteY6" fmla="*/ 6858000 h 6858000"/>
              <a:gd name="connsiteX7" fmla="*/ 0 w 7743949"/>
              <a:gd name="connsiteY7" fmla="*/ 6858000 h 6858000"/>
              <a:gd name="connsiteX8" fmla="*/ 0 w 7743949"/>
              <a:gd name="connsiteY8" fmla="*/ 3003362 h 6858000"/>
              <a:gd name="connsiteX9" fmla="*/ 144017 w 7743949"/>
              <a:gd name="connsiteY9" fmla="*/ 2754282 h 6858000"/>
              <a:gd name="connsiteX10" fmla="*/ 327296 w 7743949"/>
              <a:gd name="connsiteY10" fmla="*/ 2437296 h 6858000"/>
              <a:gd name="connsiteX11" fmla="*/ 956085 w 7743949"/>
              <a:gd name="connsiteY11" fmla="*/ 2071857 h 6858000"/>
              <a:gd name="connsiteX12" fmla="*/ 6281397 w 7743949"/>
              <a:gd name="connsiteY12" fmla="*/ 1163923 h 6858000"/>
              <a:gd name="connsiteX13" fmla="*/ 7148441 w 7743949"/>
              <a:gd name="connsiteY13" fmla="*/ 1163923 h 6858000"/>
              <a:gd name="connsiteX14" fmla="*/ 7281401 w 7743949"/>
              <a:gd name="connsiteY14" fmla="*/ 1242285 h 6858000"/>
              <a:gd name="connsiteX15" fmla="*/ 7715859 w 7743949"/>
              <a:gd name="connsiteY15" fmla="*/ 1990451 h 6858000"/>
              <a:gd name="connsiteX16" fmla="*/ 7715859 w 7743949"/>
              <a:gd name="connsiteY16" fmla="*/ 2143443 h 6858000"/>
              <a:gd name="connsiteX17" fmla="*/ 7281401 w 7743949"/>
              <a:gd name="connsiteY17" fmla="*/ 2891610 h 6858000"/>
              <a:gd name="connsiteX18" fmla="*/ 7148441 w 7743949"/>
              <a:gd name="connsiteY18" fmla="*/ 2969971 h 6858000"/>
              <a:gd name="connsiteX19" fmla="*/ 6281397 w 7743949"/>
              <a:gd name="connsiteY19" fmla="*/ 2969971 h 6858000"/>
              <a:gd name="connsiteX20" fmla="*/ 6146565 w 7743949"/>
              <a:gd name="connsiteY20" fmla="*/ 2891610 h 6858000"/>
              <a:gd name="connsiteX21" fmla="*/ 5713979 w 7743949"/>
              <a:gd name="connsiteY21" fmla="*/ 2143443 h 6858000"/>
              <a:gd name="connsiteX22" fmla="*/ 5713979 w 7743949"/>
              <a:gd name="connsiteY22" fmla="*/ 1990451 h 6858000"/>
              <a:gd name="connsiteX23" fmla="*/ 6146565 w 7743949"/>
              <a:gd name="connsiteY23" fmla="*/ 1242285 h 6858000"/>
              <a:gd name="connsiteX24" fmla="*/ 6281397 w 7743949"/>
              <a:gd name="connsiteY24" fmla="*/ 1163923 h 6858000"/>
              <a:gd name="connsiteX25" fmla="*/ 0 w 7743949"/>
              <a:gd name="connsiteY25" fmla="*/ 0 h 6858000"/>
              <a:gd name="connsiteX26" fmla="*/ 6600525 w 7743949"/>
              <a:gd name="connsiteY26" fmla="*/ 0 h 6858000"/>
              <a:gd name="connsiteX27" fmla="*/ 6486618 w 7743949"/>
              <a:gd name="connsiteY27" fmla="*/ 196155 h 6858000"/>
              <a:gd name="connsiteX28" fmla="*/ 5677553 w 7743949"/>
              <a:gd name="connsiteY28" fmla="*/ 1589421 h 6858000"/>
              <a:gd name="connsiteX29" fmla="*/ 5057496 w 7743949"/>
              <a:gd name="connsiteY29" fmla="*/ 1954861 h 6858000"/>
              <a:gd name="connsiteX30" fmla="*/ 1014033 w 7743949"/>
              <a:gd name="connsiteY30" fmla="*/ 1954861 h 6858000"/>
              <a:gd name="connsiteX31" fmla="*/ 385244 w 7743949"/>
              <a:gd name="connsiteY31" fmla="*/ 1589421 h 6858000"/>
              <a:gd name="connsiteX32" fmla="*/ 69234 w 7743949"/>
              <a:gd name="connsiteY32" fmla="*/ 1042874 h 6858000"/>
              <a:gd name="connsiteX33" fmla="*/ 0 w 7743949"/>
              <a:gd name="connsiteY33" fmla="*/ 9231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7743949" h="6858000">
                <a:moveTo>
                  <a:pt x="956085" y="2071857"/>
                </a:moveTo>
                <a:cubicBezTo>
                  <a:pt x="956085" y="2071857"/>
                  <a:pt x="956085" y="2071857"/>
                  <a:pt x="4999548" y="2071857"/>
                </a:cubicBezTo>
                <a:cubicBezTo>
                  <a:pt x="5252811" y="2071857"/>
                  <a:pt x="5497339" y="2211072"/>
                  <a:pt x="5619604" y="2437296"/>
                </a:cubicBezTo>
                <a:cubicBezTo>
                  <a:pt x="5619604" y="2437296"/>
                  <a:pt x="5619604" y="2437296"/>
                  <a:pt x="7645701" y="5926372"/>
                </a:cubicBezTo>
                <a:cubicBezTo>
                  <a:pt x="7776699" y="6143896"/>
                  <a:pt x="7776699" y="6422327"/>
                  <a:pt x="7645701" y="6639850"/>
                </a:cubicBezTo>
                <a:cubicBezTo>
                  <a:pt x="7645701" y="6639850"/>
                  <a:pt x="7645701" y="6639850"/>
                  <a:pt x="7538856" y="6823844"/>
                </a:cubicBezTo>
                <a:lnTo>
                  <a:pt x="7519022" y="6858000"/>
                </a:lnTo>
                <a:lnTo>
                  <a:pt x="0" y="6858000"/>
                </a:lnTo>
                <a:lnTo>
                  <a:pt x="0" y="3003362"/>
                </a:lnTo>
                <a:lnTo>
                  <a:pt x="144017" y="2754282"/>
                </a:lnTo>
                <a:cubicBezTo>
                  <a:pt x="203181" y="2651956"/>
                  <a:pt x="264254" y="2546330"/>
                  <a:pt x="327296" y="2437296"/>
                </a:cubicBezTo>
                <a:cubicBezTo>
                  <a:pt x="458294" y="2211072"/>
                  <a:pt x="694090" y="2071857"/>
                  <a:pt x="956085" y="2071857"/>
                </a:cubicBezTo>
                <a:close/>
                <a:moveTo>
                  <a:pt x="6281397" y="1163923"/>
                </a:moveTo>
                <a:cubicBezTo>
                  <a:pt x="6281397" y="1163923"/>
                  <a:pt x="6281397" y="1163923"/>
                  <a:pt x="7148441" y="1163923"/>
                </a:cubicBezTo>
                <a:cubicBezTo>
                  <a:pt x="7202749" y="1163923"/>
                  <a:pt x="7255183" y="1193775"/>
                  <a:pt x="7281401" y="1242285"/>
                </a:cubicBezTo>
                <a:cubicBezTo>
                  <a:pt x="7281401" y="1242285"/>
                  <a:pt x="7281401" y="1242285"/>
                  <a:pt x="7715859" y="1990451"/>
                </a:cubicBezTo>
                <a:cubicBezTo>
                  <a:pt x="7743949" y="2037095"/>
                  <a:pt x="7743949" y="2096799"/>
                  <a:pt x="7715859" y="2143443"/>
                </a:cubicBezTo>
                <a:cubicBezTo>
                  <a:pt x="7715859" y="2143443"/>
                  <a:pt x="7715859" y="2143443"/>
                  <a:pt x="7281401" y="2891610"/>
                </a:cubicBezTo>
                <a:cubicBezTo>
                  <a:pt x="7255183" y="2940119"/>
                  <a:pt x="7202749" y="2969971"/>
                  <a:pt x="7148441" y="2969971"/>
                </a:cubicBezTo>
                <a:cubicBezTo>
                  <a:pt x="7148441" y="2969971"/>
                  <a:pt x="7148441" y="2969971"/>
                  <a:pt x="6281397" y="2969971"/>
                </a:cubicBezTo>
                <a:cubicBezTo>
                  <a:pt x="6225217" y="2969971"/>
                  <a:pt x="6174655" y="2940119"/>
                  <a:pt x="6146565" y="2891610"/>
                </a:cubicBezTo>
                <a:cubicBezTo>
                  <a:pt x="6146565" y="2891610"/>
                  <a:pt x="6146565" y="2891610"/>
                  <a:pt x="5713979" y="2143443"/>
                </a:cubicBezTo>
                <a:cubicBezTo>
                  <a:pt x="5685889" y="2096799"/>
                  <a:pt x="5685889" y="2037095"/>
                  <a:pt x="5713979" y="1990451"/>
                </a:cubicBezTo>
                <a:cubicBezTo>
                  <a:pt x="5713979" y="1990451"/>
                  <a:pt x="5713979" y="1990451"/>
                  <a:pt x="6146565" y="1242285"/>
                </a:cubicBezTo>
                <a:cubicBezTo>
                  <a:pt x="6174655" y="1193775"/>
                  <a:pt x="6225217" y="1163923"/>
                  <a:pt x="6281397" y="1163923"/>
                </a:cubicBezTo>
                <a:close/>
                <a:moveTo>
                  <a:pt x="0" y="0"/>
                </a:moveTo>
                <a:lnTo>
                  <a:pt x="6600525" y="0"/>
                </a:lnTo>
                <a:lnTo>
                  <a:pt x="6486618" y="196155"/>
                </a:lnTo>
                <a:cubicBezTo>
                  <a:pt x="6261242" y="584267"/>
                  <a:pt x="5994130" y="1044253"/>
                  <a:pt x="5677553" y="1589421"/>
                </a:cubicBezTo>
                <a:cubicBezTo>
                  <a:pt x="5555288" y="1815646"/>
                  <a:pt x="5310759" y="1954861"/>
                  <a:pt x="5057496" y="1954861"/>
                </a:cubicBezTo>
                <a:cubicBezTo>
                  <a:pt x="5057496" y="1954861"/>
                  <a:pt x="5057496" y="1954861"/>
                  <a:pt x="1014033" y="1954861"/>
                </a:cubicBezTo>
                <a:cubicBezTo>
                  <a:pt x="752038" y="1954861"/>
                  <a:pt x="516243" y="1815646"/>
                  <a:pt x="385244" y="1589421"/>
                </a:cubicBezTo>
                <a:cubicBezTo>
                  <a:pt x="385244" y="1589421"/>
                  <a:pt x="385244" y="1589421"/>
                  <a:pt x="69234" y="1042874"/>
                </a:cubicBezTo>
                <a:lnTo>
                  <a:pt x="0" y="9231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xmlns="" id="{768B0AAD-3682-C14B-99B3-44C1FAC0C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746" y="2863018"/>
            <a:ext cx="4666592" cy="3304451"/>
          </a:xfrm>
        </p:spPr>
        <p:txBody>
          <a:bodyPr>
            <a:normAutofit/>
          </a:bodyPr>
          <a:lstStyle/>
          <a:p>
            <a:r>
              <a:rPr lang="uk-UA" sz="2000">
                <a:solidFill>
                  <a:schemeClr val="bg1"/>
                </a:solidFill>
              </a:rPr>
              <a:t>Str як вже було сказано відповідає за букви тому він не може працювати з числами але можна вивисти на екран разом з текстом цифри і так далі це робиться за допомогою перетворення
 наприклад </a:t>
            </a:r>
          </a:p>
          <a:p>
            <a:r>
              <a:rPr lang="af-ZA" sz="2000">
                <a:solidFill>
                  <a:schemeClr val="bg1"/>
                </a:solidFill>
              </a:rPr>
              <a:t>I</a:t>
            </a:r>
            <a:r>
              <a:rPr lang="uk-UA" sz="2000">
                <a:solidFill>
                  <a:schemeClr val="bg1"/>
                </a:solidFill>
              </a:rPr>
              <a:t>f what == „+”:
        c = a + b
        print („Реультат: „ + str(c) )</a:t>
            </a:r>
          </a:p>
        </p:txBody>
      </p:sp>
    </p:spTree>
    <p:extLst>
      <p:ext uri="{BB962C8B-B14F-4D97-AF65-F5344CB8AC3E}">
        <p14:creationId xmlns:p14="http://schemas.microsoft.com/office/powerpoint/2010/main" val="105361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C4E4288A-DFC8-40A2-90E5-70E851A933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9AD93FD3-7DF2-4DC8-BD55-8B2EB5F63F2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2253579"/>
            <a:ext cx="8109718" cy="4604421"/>
          </a:xfrm>
          <a:custGeom>
            <a:avLst/>
            <a:gdLst>
              <a:gd name="connsiteX0" fmla="*/ 7381313 w 8109718"/>
              <a:gd name="connsiteY0" fmla="*/ 1839459 h 4604421"/>
              <a:gd name="connsiteX1" fmla="*/ 7381313 w 8109718"/>
              <a:gd name="connsiteY1" fmla="*/ 1853646 h 4604421"/>
              <a:gd name="connsiteX2" fmla="*/ 7379359 w 8109718"/>
              <a:gd name="connsiteY2" fmla="*/ 1846552 h 4604421"/>
              <a:gd name="connsiteX3" fmla="*/ 1321854 w 8109718"/>
              <a:gd name="connsiteY3" fmla="*/ 0 h 4604421"/>
              <a:gd name="connsiteX4" fmla="*/ 5365317 w 8109718"/>
              <a:gd name="connsiteY4" fmla="*/ 0 h 4604421"/>
              <a:gd name="connsiteX5" fmla="*/ 5985373 w 8109718"/>
              <a:gd name="connsiteY5" fmla="*/ 365439 h 4604421"/>
              <a:gd name="connsiteX6" fmla="*/ 8011470 w 8109718"/>
              <a:gd name="connsiteY6" fmla="*/ 3854515 h 4604421"/>
              <a:gd name="connsiteX7" fmla="*/ 8011470 w 8109718"/>
              <a:gd name="connsiteY7" fmla="*/ 4567993 h 4604421"/>
              <a:gd name="connsiteX8" fmla="*/ 7998115 w 8109718"/>
              <a:gd name="connsiteY8" fmla="*/ 4590992 h 4604421"/>
              <a:gd name="connsiteX9" fmla="*/ 7990317 w 8109718"/>
              <a:gd name="connsiteY9" fmla="*/ 4604421 h 4604421"/>
              <a:gd name="connsiteX10" fmla="*/ 0 w 8109718"/>
              <a:gd name="connsiteY10" fmla="*/ 4604421 h 4604421"/>
              <a:gd name="connsiteX11" fmla="*/ 0 w 8109718"/>
              <a:gd name="connsiteY11" fmla="*/ 1564110 h 4604421"/>
              <a:gd name="connsiteX12" fmla="*/ 27177 w 8109718"/>
              <a:gd name="connsiteY12" fmla="*/ 1517107 h 4604421"/>
              <a:gd name="connsiteX13" fmla="*/ 693065 w 8109718"/>
              <a:gd name="connsiteY13" fmla="*/ 365439 h 4604421"/>
              <a:gd name="connsiteX14" fmla="*/ 1321854 w 8109718"/>
              <a:gd name="connsiteY14" fmla="*/ 0 h 4604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109718" h="4604421">
                <a:moveTo>
                  <a:pt x="7381313" y="1839459"/>
                </a:moveTo>
                <a:lnTo>
                  <a:pt x="7381313" y="1853646"/>
                </a:lnTo>
                <a:lnTo>
                  <a:pt x="7379359" y="1846552"/>
                </a:lnTo>
                <a:close/>
                <a:moveTo>
                  <a:pt x="1321854" y="0"/>
                </a:moveTo>
                <a:cubicBezTo>
                  <a:pt x="1321854" y="0"/>
                  <a:pt x="1321854" y="0"/>
                  <a:pt x="5365317" y="0"/>
                </a:cubicBezTo>
                <a:cubicBezTo>
                  <a:pt x="5618580" y="0"/>
                  <a:pt x="5863108" y="139215"/>
                  <a:pt x="5985373" y="365439"/>
                </a:cubicBezTo>
                <a:cubicBezTo>
                  <a:pt x="5985373" y="365439"/>
                  <a:pt x="5985373" y="365439"/>
                  <a:pt x="8011470" y="3854515"/>
                </a:cubicBezTo>
                <a:cubicBezTo>
                  <a:pt x="8142468" y="4072039"/>
                  <a:pt x="8142468" y="4350470"/>
                  <a:pt x="8011470" y="4567993"/>
                </a:cubicBezTo>
                <a:cubicBezTo>
                  <a:pt x="8011470" y="4567993"/>
                  <a:pt x="8011470" y="4567993"/>
                  <a:pt x="7998115" y="4590992"/>
                </a:cubicBezTo>
                <a:lnTo>
                  <a:pt x="7990317" y="4604421"/>
                </a:lnTo>
                <a:lnTo>
                  <a:pt x="0" y="4604421"/>
                </a:lnTo>
                <a:lnTo>
                  <a:pt x="0" y="1564110"/>
                </a:lnTo>
                <a:lnTo>
                  <a:pt x="27177" y="1517107"/>
                </a:lnTo>
                <a:cubicBezTo>
                  <a:pt x="220245" y="1183191"/>
                  <a:pt x="440895" y="801574"/>
                  <a:pt x="693065" y="365439"/>
                </a:cubicBezTo>
                <a:cubicBezTo>
                  <a:pt x="824063" y="139215"/>
                  <a:pt x="1059859" y="0"/>
                  <a:pt x="1321854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xmlns="" id="{956571CF-1434-4180-A385-D4AC63B6269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7276856" y="1827416"/>
            <a:ext cx="4418320" cy="3877280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19D0EF7D-8D7F-4A18-A68B-92E2D448730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952343" y="825104"/>
            <a:ext cx="2926988" cy="2594434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  <a:alpha val="50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C770F868-28FE-4B38-8FC7-E9C841B837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5307830" y="567451"/>
            <a:ext cx="1128382" cy="847206"/>
            <a:chOff x="5307830" y="325570"/>
            <a:chExt cx="1128382" cy="847206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xmlns="" id="{3E5BF88F-B1F5-4A09-887A-B5CA246CACD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xmlns="" id="{D8984A5C-991A-40D3-A4C9-7E0DCA2A7AA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xmlns="" id="{1E6C0FCB-D193-D14F-9661-F316FEA68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199" y="2912937"/>
            <a:ext cx="4741917" cy="3093546"/>
          </a:xfrm>
        </p:spPr>
        <p:txBody>
          <a:bodyPr>
            <a:normAutofit/>
          </a:bodyPr>
          <a:lstStyle/>
          <a:p>
            <a:r>
              <a:rPr lang="uk-UA" sz="2400">
                <a:solidFill>
                  <a:schemeClr val="bg1"/>
                </a:solidFill>
              </a:rPr>
              <a:t>Тип даних float працює з числами і з числами з дробами тому коли ви пишете калькулятор краще використовувати float а не int </a:t>
            </a:r>
          </a:p>
          <a:p>
            <a:endParaRPr lang="uk-UA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220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D9C3AAE7-6FFD-46F5-ADEF-683A7F84C0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2F295E6-AF9C-4242-A86D-CC4523EEE6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22" r="5682" b="-4"/>
          <a:stretch/>
        </p:blipFill>
        <p:spPr>
          <a:xfrm>
            <a:off x="3504644" y="10"/>
            <a:ext cx="8687357" cy="6437136"/>
          </a:xfrm>
          <a:custGeom>
            <a:avLst/>
            <a:gdLst/>
            <a:ahLst/>
            <a:cxnLst/>
            <a:rect l="l" t="t" r="r" b="b"/>
            <a:pathLst>
              <a:path w="8687357" h="6437146">
                <a:moveTo>
                  <a:pt x="3944493" y="3980202"/>
                </a:moveTo>
                <a:cubicBezTo>
                  <a:pt x="3944493" y="3980202"/>
                  <a:pt x="3944493" y="3980202"/>
                  <a:pt x="5117486" y="3980944"/>
                </a:cubicBezTo>
                <a:cubicBezTo>
                  <a:pt x="5193569" y="3981041"/>
                  <a:pt x="5262972" y="4020215"/>
                  <a:pt x="5301098" y="4086251"/>
                </a:cubicBezTo>
                <a:cubicBezTo>
                  <a:pt x="5301098" y="4086251"/>
                  <a:pt x="5301098" y="4086251"/>
                  <a:pt x="5889509" y="5105408"/>
                </a:cubicBezTo>
                <a:cubicBezTo>
                  <a:pt x="5926364" y="5169243"/>
                  <a:pt x="5926858" y="5251135"/>
                  <a:pt x="5887630" y="5314873"/>
                </a:cubicBezTo>
                <a:cubicBezTo>
                  <a:pt x="5887630" y="5314873"/>
                  <a:pt x="5887630" y="5314873"/>
                  <a:pt x="5303047" y="6333287"/>
                </a:cubicBezTo>
                <a:cubicBezTo>
                  <a:pt x="5267284" y="6397959"/>
                  <a:pt x="5197106" y="6438477"/>
                  <a:pt x="5123215" y="6437113"/>
                </a:cubicBezTo>
                <a:cubicBezTo>
                  <a:pt x="5123215" y="6437113"/>
                  <a:pt x="5123215" y="6437113"/>
                  <a:pt x="3948952" y="6434170"/>
                </a:cubicBezTo>
                <a:cubicBezTo>
                  <a:pt x="3874139" y="6436273"/>
                  <a:pt x="3803467" y="6394898"/>
                  <a:pt x="3766612" y="6331063"/>
                </a:cubicBezTo>
                <a:cubicBezTo>
                  <a:pt x="3766612" y="6331063"/>
                  <a:pt x="3766612" y="6331063"/>
                  <a:pt x="3178202" y="5311907"/>
                </a:cubicBezTo>
                <a:cubicBezTo>
                  <a:pt x="3140076" y="5245870"/>
                  <a:pt x="3140850" y="5166180"/>
                  <a:pt x="3178808" y="5100241"/>
                </a:cubicBezTo>
                <a:cubicBezTo>
                  <a:pt x="3178808" y="5100241"/>
                  <a:pt x="3178808" y="5100241"/>
                  <a:pt x="3764660" y="4084028"/>
                </a:cubicBezTo>
                <a:cubicBezTo>
                  <a:pt x="3800424" y="4019355"/>
                  <a:pt x="3870604" y="3978838"/>
                  <a:pt x="3944493" y="3980202"/>
                </a:cubicBezTo>
                <a:close/>
                <a:moveTo>
                  <a:pt x="5699720" y="3489582"/>
                </a:moveTo>
                <a:cubicBezTo>
                  <a:pt x="5699720" y="3489582"/>
                  <a:pt x="5699720" y="3489582"/>
                  <a:pt x="6163751" y="3489876"/>
                </a:cubicBezTo>
                <a:cubicBezTo>
                  <a:pt x="6193849" y="3489915"/>
                  <a:pt x="6221305" y="3505412"/>
                  <a:pt x="6236387" y="3531535"/>
                </a:cubicBezTo>
                <a:cubicBezTo>
                  <a:pt x="6236387" y="3531535"/>
                  <a:pt x="6236387" y="3531535"/>
                  <a:pt x="6469160" y="3934709"/>
                </a:cubicBezTo>
                <a:cubicBezTo>
                  <a:pt x="6483740" y="3959962"/>
                  <a:pt x="6483935" y="3992359"/>
                  <a:pt x="6468416" y="4017573"/>
                </a:cubicBezTo>
                <a:cubicBezTo>
                  <a:pt x="6468416" y="4017573"/>
                  <a:pt x="6468416" y="4017573"/>
                  <a:pt x="6237158" y="4420453"/>
                </a:cubicBezTo>
                <a:cubicBezTo>
                  <a:pt x="6223010" y="4446037"/>
                  <a:pt x="6195248" y="4462066"/>
                  <a:pt x="6166018" y="4461526"/>
                </a:cubicBezTo>
                <a:cubicBezTo>
                  <a:pt x="6166018" y="4461526"/>
                  <a:pt x="6166018" y="4461526"/>
                  <a:pt x="5701483" y="4460362"/>
                </a:cubicBezTo>
                <a:cubicBezTo>
                  <a:pt x="5671888" y="4461195"/>
                  <a:pt x="5643930" y="4444826"/>
                  <a:pt x="5629350" y="4419573"/>
                </a:cubicBezTo>
                <a:cubicBezTo>
                  <a:pt x="5629350" y="4419573"/>
                  <a:pt x="5629350" y="4419573"/>
                  <a:pt x="5396578" y="4016399"/>
                </a:cubicBezTo>
                <a:cubicBezTo>
                  <a:pt x="5381495" y="3990276"/>
                  <a:pt x="5381802" y="3958751"/>
                  <a:pt x="5396817" y="3932665"/>
                </a:cubicBezTo>
                <a:cubicBezTo>
                  <a:pt x="5396817" y="3932665"/>
                  <a:pt x="5396817" y="3932665"/>
                  <a:pt x="5628579" y="3530655"/>
                </a:cubicBezTo>
                <a:cubicBezTo>
                  <a:pt x="5642727" y="3505071"/>
                  <a:pt x="5670489" y="3489043"/>
                  <a:pt x="5699720" y="3489582"/>
                </a:cubicBezTo>
                <a:close/>
                <a:moveTo>
                  <a:pt x="6388346" y="3258305"/>
                </a:moveTo>
                <a:cubicBezTo>
                  <a:pt x="6388346" y="3258305"/>
                  <a:pt x="6388346" y="3258305"/>
                  <a:pt x="6555837" y="3258411"/>
                </a:cubicBezTo>
                <a:cubicBezTo>
                  <a:pt x="6566700" y="3258425"/>
                  <a:pt x="6576611" y="3264018"/>
                  <a:pt x="6582055" y="3273448"/>
                </a:cubicBezTo>
                <a:cubicBezTo>
                  <a:pt x="6582055" y="3273448"/>
                  <a:pt x="6582055" y="3273448"/>
                  <a:pt x="6666073" y="3418972"/>
                </a:cubicBezTo>
                <a:cubicBezTo>
                  <a:pt x="6671336" y="3428087"/>
                  <a:pt x="6671406" y="3439780"/>
                  <a:pt x="6665805" y="3448882"/>
                </a:cubicBezTo>
                <a:cubicBezTo>
                  <a:pt x="6665805" y="3448882"/>
                  <a:pt x="6665805" y="3448882"/>
                  <a:pt x="6582333" y="3594300"/>
                </a:cubicBezTo>
                <a:cubicBezTo>
                  <a:pt x="6577226" y="3603534"/>
                  <a:pt x="6567205" y="3609320"/>
                  <a:pt x="6556655" y="3609125"/>
                </a:cubicBezTo>
                <a:cubicBezTo>
                  <a:pt x="6556655" y="3609125"/>
                  <a:pt x="6556655" y="3609125"/>
                  <a:pt x="6388983" y="3608705"/>
                </a:cubicBezTo>
                <a:cubicBezTo>
                  <a:pt x="6378300" y="3609004"/>
                  <a:pt x="6368209" y="3603097"/>
                  <a:pt x="6362947" y="3593982"/>
                </a:cubicBezTo>
                <a:cubicBezTo>
                  <a:pt x="6362947" y="3593982"/>
                  <a:pt x="6362947" y="3593982"/>
                  <a:pt x="6278928" y="3448458"/>
                </a:cubicBezTo>
                <a:cubicBezTo>
                  <a:pt x="6273484" y="3439028"/>
                  <a:pt x="6273595" y="3427649"/>
                  <a:pt x="6279015" y="3418234"/>
                </a:cubicBezTo>
                <a:cubicBezTo>
                  <a:pt x="6279015" y="3418234"/>
                  <a:pt x="6279015" y="3418234"/>
                  <a:pt x="6362668" y="3273130"/>
                </a:cubicBezTo>
                <a:cubicBezTo>
                  <a:pt x="6367774" y="3263896"/>
                  <a:pt x="6377796" y="3258110"/>
                  <a:pt x="6388346" y="3258305"/>
                </a:cubicBezTo>
                <a:close/>
                <a:moveTo>
                  <a:pt x="7497241" y="2884843"/>
                </a:moveTo>
                <a:cubicBezTo>
                  <a:pt x="7497241" y="2884843"/>
                  <a:pt x="7497241" y="2884843"/>
                  <a:pt x="8049718" y="2885192"/>
                </a:cubicBezTo>
                <a:cubicBezTo>
                  <a:pt x="8085553" y="2885238"/>
                  <a:pt x="8118242" y="2903689"/>
                  <a:pt x="8136199" y="2934792"/>
                </a:cubicBezTo>
                <a:cubicBezTo>
                  <a:pt x="8136199" y="2934792"/>
                  <a:pt x="8136199" y="2934792"/>
                  <a:pt x="8413339" y="3414812"/>
                </a:cubicBezTo>
                <a:cubicBezTo>
                  <a:pt x="8430697" y="3444878"/>
                  <a:pt x="8430931" y="3483449"/>
                  <a:pt x="8412454" y="3513469"/>
                </a:cubicBezTo>
                <a:cubicBezTo>
                  <a:pt x="8412454" y="3513469"/>
                  <a:pt x="8412454" y="3513469"/>
                  <a:pt x="8137117" y="3993140"/>
                </a:cubicBezTo>
                <a:cubicBezTo>
                  <a:pt x="8120272" y="4023600"/>
                  <a:pt x="8087218" y="4042684"/>
                  <a:pt x="8052417" y="4042042"/>
                </a:cubicBezTo>
                <a:cubicBezTo>
                  <a:pt x="8052417" y="4042042"/>
                  <a:pt x="8052417" y="4042042"/>
                  <a:pt x="7499342" y="4040655"/>
                </a:cubicBezTo>
                <a:cubicBezTo>
                  <a:pt x="7464105" y="4041646"/>
                  <a:pt x="7430818" y="4022159"/>
                  <a:pt x="7413460" y="3992093"/>
                </a:cubicBezTo>
                <a:cubicBezTo>
                  <a:pt x="7413460" y="3992093"/>
                  <a:pt x="7413460" y="3992093"/>
                  <a:pt x="7136320" y="3512072"/>
                </a:cubicBezTo>
                <a:cubicBezTo>
                  <a:pt x="7118363" y="3480970"/>
                  <a:pt x="7118728" y="3443435"/>
                  <a:pt x="7136605" y="3412378"/>
                </a:cubicBezTo>
                <a:cubicBezTo>
                  <a:pt x="7136605" y="3412378"/>
                  <a:pt x="7136605" y="3412378"/>
                  <a:pt x="7412541" y="2933744"/>
                </a:cubicBezTo>
                <a:cubicBezTo>
                  <a:pt x="7429386" y="2903284"/>
                  <a:pt x="7462440" y="2884200"/>
                  <a:pt x="7497241" y="2884843"/>
                </a:cubicBezTo>
                <a:close/>
                <a:moveTo>
                  <a:pt x="6393234" y="2508974"/>
                </a:moveTo>
                <a:cubicBezTo>
                  <a:pt x="6393234" y="2508974"/>
                  <a:pt x="6393234" y="2508974"/>
                  <a:pt x="6710430" y="2509175"/>
                </a:cubicBezTo>
                <a:cubicBezTo>
                  <a:pt x="6731004" y="2509201"/>
                  <a:pt x="6749772" y="2519794"/>
                  <a:pt x="6760082" y="2537652"/>
                </a:cubicBezTo>
                <a:cubicBezTo>
                  <a:pt x="6760082" y="2537652"/>
                  <a:pt x="6760082" y="2537652"/>
                  <a:pt x="6919197" y="2813248"/>
                </a:cubicBezTo>
                <a:cubicBezTo>
                  <a:pt x="6929164" y="2830511"/>
                  <a:pt x="6929297" y="2852655"/>
                  <a:pt x="6918689" y="2869891"/>
                </a:cubicBezTo>
                <a:cubicBezTo>
                  <a:pt x="6918689" y="2869891"/>
                  <a:pt x="6918689" y="2869891"/>
                  <a:pt x="6760609" y="3145286"/>
                </a:cubicBezTo>
                <a:cubicBezTo>
                  <a:pt x="6750938" y="3162775"/>
                  <a:pt x="6731960" y="3173731"/>
                  <a:pt x="6711979" y="3173363"/>
                </a:cubicBezTo>
                <a:cubicBezTo>
                  <a:pt x="6711979" y="3173363"/>
                  <a:pt x="6711979" y="3173363"/>
                  <a:pt x="6394440" y="3172566"/>
                </a:cubicBezTo>
                <a:cubicBezTo>
                  <a:pt x="6374209" y="3173135"/>
                  <a:pt x="6355098" y="3161947"/>
                  <a:pt x="6345132" y="3144685"/>
                </a:cubicBezTo>
                <a:cubicBezTo>
                  <a:pt x="6345132" y="3144685"/>
                  <a:pt x="6345132" y="3144685"/>
                  <a:pt x="6186016" y="2869088"/>
                </a:cubicBezTo>
                <a:cubicBezTo>
                  <a:pt x="6175706" y="2851231"/>
                  <a:pt x="6175916" y="2829681"/>
                  <a:pt x="6186180" y="2811850"/>
                </a:cubicBezTo>
                <a:cubicBezTo>
                  <a:pt x="6186180" y="2811850"/>
                  <a:pt x="6186180" y="2811850"/>
                  <a:pt x="6344604" y="2537051"/>
                </a:cubicBezTo>
                <a:cubicBezTo>
                  <a:pt x="6354275" y="2519562"/>
                  <a:pt x="6373253" y="2508605"/>
                  <a:pt x="6393234" y="2508974"/>
                </a:cubicBezTo>
                <a:close/>
                <a:moveTo>
                  <a:pt x="7097611" y="923368"/>
                </a:moveTo>
                <a:cubicBezTo>
                  <a:pt x="7097611" y="923368"/>
                  <a:pt x="7097611" y="923368"/>
                  <a:pt x="7989180" y="923932"/>
                </a:cubicBezTo>
                <a:cubicBezTo>
                  <a:pt x="8047009" y="924007"/>
                  <a:pt x="8099761" y="953781"/>
                  <a:pt x="8128740" y="1003975"/>
                </a:cubicBezTo>
                <a:cubicBezTo>
                  <a:pt x="8128740" y="1003975"/>
                  <a:pt x="8128740" y="1003975"/>
                  <a:pt x="8575979" y="1778616"/>
                </a:cubicBezTo>
                <a:cubicBezTo>
                  <a:pt x="8603992" y="1827135"/>
                  <a:pt x="8604367" y="1889380"/>
                  <a:pt x="8574552" y="1937826"/>
                </a:cubicBezTo>
                <a:cubicBezTo>
                  <a:pt x="8574552" y="1937826"/>
                  <a:pt x="8574552" y="1937826"/>
                  <a:pt x="8130222" y="2711903"/>
                </a:cubicBezTo>
                <a:cubicBezTo>
                  <a:pt x="8103038" y="2761059"/>
                  <a:pt x="8049698" y="2791855"/>
                  <a:pt x="7993536" y="2790819"/>
                </a:cubicBezTo>
                <a:cubicBezTo>
                  <a:pt x="7993536" y="2790819"/>
                  <a:pt x="7993536" y="2790819"/>
                  <a:pt x="7101000" y="2788581"/>
                </a:cubicBezTo>
                <a:cubicBezTo>
                  <a:pt x="7044137" y="2790179"/>
                  <a:pt x="6990420" y="2758731"/>
                  <a:pt x="6962407" y="2710212"/>
                </a:cubicBezTo>
                <a:cubicBezTo>
                  <a:pt x="6962407" y="2710212"/>
                  <a:pt x="6962407" y="2710212"/>
                  <a:pt x="6515168" y="1935570"/>
                </a:cubicBezTo>
                <a:cubicBezTo>
                  <a:pt x="6486189" y="1885378"/>
                  <a:pt x="6486779" y="1824806"/>
                  <a:pt x="6515628" y="1774688"/>
                </a:cubicBezTo>
                <a:cubicBezTo>
                  <a:pt x="6515628" y="1774688"/>
                  <a:pt x="6515628" y="1774688"/>
                  <a:pt x="6960925" y="1002284"/>
                </a:cubicBezTo>
                <a:cubicBezTo>
                  <a:pt x="6988108" y="953127"/>
                  <a:pt x="7041448" y="922332"/>
                  <a:pt x="7097611" y="923368"/>
                </a:cubicBezTo>
                <a:close/>
                <a:moveTo>
                  <a:pt x="6548358" y="0"/>
                </a:moveTo>
                <a:lnTo>
                  <a:pt x="8687357" y="0"/>
                </a:lnTo>
                <a:lnTo>
                  <a:pt x="8687357" y="844465"/>
                </a:lnTo>
                <a:lnTo>
                  <a:pt x="8501061" y="843998"/>
                </a:lnTo>
                <a:cubicBezTo>
                  <a:pt x="8177202" y="843186"/>
                  <a:pt x="7793370" y="842224"/>
                  <a:pt x="7338457" y="841084"/>
                </a:cubicBezTo>
                <a:cubicBezTo>
                  <a:pt x="7152970" y="846300"/>
                  <a:pt x="6977743" y="743716"/>
                  <a:pt x="6886366" y="585445"/>
                </a:cubicBezTo>
                <a:cubicBezTo>
                  <a:pt x="6886366" y="585445"/>
                  <a:pt x="6886366" y="585445"/>
                  <a:pt x="6580991" y="56520"/>
                </a:cubicBezTo>
                <a:close/>
                <a:moveTo>
                  <a:pt x="405083" y="0"/>
                </a:moveTo>
                <a:lnTo>
                  <a:pt x="6450872" y="0"/>
                </a:lnTo>
                <a:lnTo>
                  <a:pt x="6535542" y="146650"/>
                </a:lnTo>
                <a:cubicBezTo>
                  <a:pt x="6615681" y="285455"/>
                  <a:pt x="6701163" y="433514"/>
                  <a:pt x="6792344" y="591444"/>
                </a:cubicBezTo>
                <a:cubicBezTo>
                  <a:pt x="6883721" y="749715"/>
                  <a:pt x="6884949" y="952757"/>
                  <a:pt x="6787688" y="1110786"/>
                </a:cubicBezTo>
                <a:cubicBezTo>
                  <a:pt x="6787688" y="1110786"/>
                  <a:pt x="6787688" y="1110786"/>
                  <a:pt x="5338288" y="3635817"/>
                </a:cubicBezTo>
                <a:cubicBezTo>
                  <a:pt x="5249615" y="3796165"/>
                  <a:pt x="5075616" y="3896623"/>
                  <a:pt x="4892415" y="3893242"/>
                </a:cubicBezTo>
                <a:cubicBezTo>
                  <a:pt x="4892415" y="3893242"/>
                  <a:pt x="4892415" y="3893242"/>
                  <a:pt x="1980974" y="3885943"/>
                </a:cubicBezTo>
                <a:cubicBezTo>
                  <a:pt x="1795486" y="3891159"/>
                  <a:pt x="1620261" y="3788575"/>
                  <a:pt x="1528883" y="3630305"/>
                </a:cubicBezTo>
                <a:cubicBezTo>
                  <a:pt x="1528883" y="3630305"/>
                  <a:pt x="1528883" y="3630305"/>
                  <a:pt x="69993" y="1103432"/>
                </a:cubicBezTo>
                <a:cubicBezTo>
                  <a:pt x="-24536" y="939704"/>
                  <a:pt x="-22612" y="742120"/>
                  <a:pt x="71498" y="578633"/>
                </a:cubicBezTo>
                <a:cubicBezTo>
                  <a:pt x="71498" y="578633"/>
                  <a:pt x="71498" y="578633"/>
                  <a:pt x="375546" y="51235"/>
                </a:cubicBezTo>
                <a:close/>
              </a:path>
            </a:pathLst>
          </a:cu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0FF7FE4-3970-4207-A07E-C9C1A947E1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4095" y="4148919"/>
            <a:ext cx="5238466" cy="1874439"/>
          </a:xfrm>
        </p:spPr>
        <p:txBody>
          <a:bodyPr anchor="t">
            <a:normAutofit/>
          </a:bodyPr>
          <a:lstStyle/>
          <a:p>
            <a:pPr algn="l"/>
            <a:r>
              <a:rPr lang="uk-UA" dirty="0">
                <a:cs typeface="Calibri Light"/>
              </a:rPr>
              <a:t>Дякую за увагу!</a:t>
            </a:r>
            <a:endParaRPr lang="uk-UA" dirty="0"/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xmlns="" id="{C243FEB6-170E-4E78-B949-57E1E0E317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4097" y="2934269"/>
            <a:ext cx="3491552" cy="1121738"/>
          </a:xfrm>
        </p:spPr>
        <p:txBody>
          <a:bodyPr anchor="b">
            <a:normAutofit/>
          </a:bodyPr>
          <a:lstStyle/>
          <a:p>
            <a:pPr algn="l"/>
            <a:endParaRPr lang="uk-UA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143000" y="5029200"/>
            <a:ext cx="3124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1600" i="1" dirty="0"/>
              <a:t>робота: Віталія </a:t>
            </a:r>
            <a:r>
              <a:rPr lang="uk-UA" sz="1600" i="1" dirty="0" err="1"/>
              <a:t>Пшеничняка</a:t>
            </a:r>
            <a:r>
              <a:rPr lang="uk-UA" sz="1600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474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163</Words>
  <Application>Microsoft Office PowerPoint</Application>
  <PresentationFormat>Произвольный</PresentationFormat>
  <Paragraphs>24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Типи даних і змінні</vt:lpstr>
      <vt:lpstr>Що таке зміна </vt:lpstr>
      <vt:lpstr>Для назви зміної не можна використовувати ключові слів мови пайтон </vt:lpstr>
      <vt:lpstr>У пайтон існують такі типи даних як </vt:lpstr>
      <vt:lpstr>Як працюють типи даних</vt:lpstr>
      <vt:lpstr>Презентация PowerPoint</vt:lpstr>
      <vt:lpstr>Дякую за увагу!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Типи даних і змінні</dc:title>
  <dc:creator>fantorantor7@gmail.com</dc:creator>
  <cp:lastModifiedBy>user</cp:lastModifiedBy>
  <cp:revision>41</cp:revision>
  <dcterms:created xsi:type="dcterms:W3CDTF">2021-01-12T10:03:02Z</dcterms:created>
  <dcterms:modified xsi:type="dcterms:W3CDTF">2021-01-20T15:49:45Z</dcterms:modified>
</cp:coreProperties>
</file>