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E415D-7CEC-D6D3-730D-F8BB77F620AD}" v="89" dt="2021-01-12T12:08:2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1372F-EE48-FA43-89D4-651A73EB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FF50077-D13D-8D4F-BB55-C9579B186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1FE05C8-7B03-6748-9167-78DF7775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12B38C5-1407-6842-8E20-8466D1EE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35EF94D-8BF3-7744-AEDB-A7238384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76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AAC3A-4F32-3345-AC1D-BBA5CDAA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2A54CAE-26E0-E140-988B-E2E8218C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1805162-6254-1941-ABCA-FBF4C7B8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DDCCC26-6834-9F4B-9800-85D68AB8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0D92D8-13F6-BA4E-A04E-D706D961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229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DC3E5CF4-9F10-8F44-8488-832298F9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DB02011-DC63-7C49-A94B-79F14E64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F6D0C7E-BB21-0647-9E4B-A937A112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C832C5-2DE5-F44B-B582-A02B2127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2FE905F-4332-334E-8056-0C67658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561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F608E-7D57-144E-8B2D-B710AFA4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21A126-6C74-974B-9D30-CD358D59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282992A-E2D2-1247-BE26-A17D4432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23B16A1-FBBA-674F-81D9-5B89D98A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D25041B-7436-DC43-82AC-00F18D21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427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90C77-5485-E448-B898-961B7E0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E12E3A7-8E5B-FC45-A3D4-A3295534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CE7ACE0-2F7E-D54D-8E80-C0B0E84A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7C3F705-1AED-624E-89FE-81760ECA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49D3282-CA9C-9D4C-85FF-0F7D1E9A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9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D2F9B-44F9-994B-B55D-CD9A171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BD8AD1-1129-F248-B616-F1C109DC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93D1CD5-FA25-764A-AED9-4B343F8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701411A-CCD8-304D-A6AC-725CF955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6776097-3562-6D4B-9889-30776402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017CC99-D6E5-8B49-8A24-3AA803CB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25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58876-606D-404B-9645-CCE3591E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49C17FD-7634-9A4B-A18F-95DA5F89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3F5263C-B333-DF48-B288-808CE04A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38070C7-313D-E84B-88DE-1F008E3F7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8FEBA5F-F2C4-7D4D-A02A-1500C9B6A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4162149-9A3B-BF49-B778-949A16B5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472083F-5624-0149-9734-75ADBE08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A3D54C7-C4CC-0649-80C0-79E19840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D30AD-4001-E44A-A770-F2947D9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CF878A8D-5FAC-C945-AEE2-D1F2785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E739355-EBDC-754C-93E8-45AD615E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9FBFA40-416C-954E-BDB6-FC0C3E6E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28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1F8CCDC-6A62-724F-ACCC-0173DBC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D37E387-6065-5448-B96A-DF7E3B6F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F9BAA31-8D14-7645-BEF9-C4FF7BE7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900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AE3C6-064B-B64D-8499-809BFE1E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8F341C-ACA1-1748-B9DA-E5147011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7354369-E25C-6341-AE5C-8BC5F008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AAB60BA-F8CC-9040-A384-588655A8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C7DC738-9091-714C-8D4E-C82876E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4914A99-F20B-994D-BD37-D0342BAB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70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3EA79-CC0D-9C42-B1D0-21401C86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0371155-0049-CC4B-9E84-C902C9BD5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1010A9D-6544-1442-9281-BC16D997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CD51CDA-1BB8-BA48-A721-6774305F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7FC5364-27C4-1D4E-81A0-3FF2E8D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9FEA3F9-0F56-2345-B629-9EA5E50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491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2B45014B-ED82-9F4B-A210-3D893044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970DA74-DD12-974E-9436-76F8D312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E36E07-A795-3E4B-9687-C85D36B53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608B-A52E-9B42-9B1E-6ADFA68925E3}" type="datetimeFigureOut">
              <a:rPr lang="uk-UA" smtClean="0"/>
              <a:t>12.01.2021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058E9B8-8DFC-2D49-8771-58E1455A7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22C4F29-0E01-8046-9BAF-ACCEF6650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8A4D-96DB-9546-82A6-450752D691E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119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46490-26B8-8149-9B7F-A66C0DDA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uk-UA" sz="7200" b="1" dirty="0">
                <a:solidFill>
                  <a:schemeClr val="bg1"/>
                </a:solidFill>
              </a:rPr>
              <a:t>Типи даних і змінні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31FCB81-8658-684B-B093-7AE220CDE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:D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3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5E3CC-E9BF-0E41-B563-1B0BEBD6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Що таке зміна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7E661-61CE-5742-8536-69FE47E215FB}"/>
              </a:ext>
            </a:extLst>
          </p:cNvPr>
          <p:cNvSpPr txBox="1"/>
          <p:nvPr/>
        </p:nvSpPr>
        <p:spPr>
          <a:xfrm>
            <a:off x="1044233" y="4457479"/>
            <a:ext cx="6093962" cy="14619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af-ZA" sz="2800" dirty="0" err="1">
                <a:solidFill>
                  <a:schemeClr val="bg1"/>
                </a:solidFill>
              </a:rPr>
              <a:t>Zmina</a:t>
            </a:r>
            <a:r>
              <a:rPr lang="af-ZA" sz="2800" dirty="0">
                <a:solidFill>
                  <a:schemeClr val="bg1"/>
                </a:solidFill>
              </a:rPr>
              <a:t> = 14</a:t>
            </a:r>
            <a:endParaRPr lang="uk-UA" sz="2800" dirty="0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af-ZA" sz="2800" dirty="0">
                <a:solidFill>
                  <a:schemeClr val="bg1"/>
                </a:solidFill>
              </a:rPr>
              <a:t>#</a:t>
            </a:r>
            <a:r>
              <a:rPr lang="uk-UA" sz="2800" dirty="0">
                <a:solidFill>
                  <a:schemeClr val="bg1"/>
                </a:solidFill>
              </a:rPr>
              <a:t>За </a:t>
            </a:r>
            <a:r>
              <a:rPr lang="uk-UA" sz="2800" err="1">
                <a:solidFill>
                  <a:schemeClr val="bg1"/>
                </a:solidFill>
              </a:rPr>
              <a:t>допомогую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af-ZA" sz="2800" err="1">
                <a:solidFill>
                  <a:schemeClr val="bg1"/>
                </a:solidFill>
              </a:rPr>
              <a:t>print</a:t>
            </a:r>
            <a:r>
              <a:rPr lang="af-ZA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ми виводимо на екран </a:t>
            </a:r>
            <a:r>
              <a:rPr lang="uk-UA" sz="2800" err="1">
                <a:solidFill>
                  <a:schemeClr val="bg1"/>
                </a:solidFill>
              </a:rPr>
              <a:t>інфу</a:t>
            </a:r>
            <a:r>
              <a:rPr lang="uk-UA" sz="2800" dirty="0">
                <a:solidFill>
                  <a:schemeClr val="bg1"/>
                </a:solidFill>
              </a:rPr>
              <a:t> з </a:t>
            </a:r>
            <a:r>
              <a:rPr lang="uk-UA" sz="2800" err="1">
                <a:solidFill>
                  <a:schemeClr val="bg1"/>
                </a:solidFill>
              </a:rPr>
              <a:t>Зміної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af-ZA" sz="2800" dirty="0" err="1">
                <a:solidFill>
                  <a:schemeClr val="bg1"/>
                </a:solidFill>
              </a:rPr>
              <a:t>print</a:t>
            </a:r>
            <a:r>
              <a:rPr lang="af-ZA" sz="2800" dirty="0">
                <a:solidFill>
                  <a:schemeClr val="bg1"/>
                </a:solidFill>
              </a:rPr>
              <a:t> (</a:t>
            </a:r>
            <a:r>
              <a:rPr lang="af-ZA" sz="2800" dirty="0" err="1">
                <a:solidFill>
                  <a:schemeClr val="bg1"/>
                </a:solidFill>
              </a:rPr>
              <a:t>Zmina</a:t>
            </a:r>
            <a:r>
              <a:rPr lang="af-ZA" sz="2800" dirty="0">
                <a:solidFill>
                  <a:schemeClr val="bg1"/>
                </a:solidFill>
              </a:rPr>
              <a:t>)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543F6-DD0C-8447-BA15-424CF91D8E4D}"/>
              </a:ext>
            </a:extLst>
          </p:cNvPr>
          <p:cNvSpPr txBox="1"/>
          <p:nvPr/>
        </p:nvSpPr>
        <p:spPr>
          <a:xfrm>
            <a:off x="817448" y="2779681"/>
            <a:ext cx="5350105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3200" b="1" i="1" dirty="0">
                <a:solidFill>
                  <a:schemeClr val="bg1"/>
                </a:solidFill>
              </a:rPr>
              <a:t>в коді воно </a:t>
            </a:r>
            <a:r>
              <a:rPr lang="uk-UA" sz="3200" b="1" i="1" err="1">
                <a:solidFill>
                  <a:schemeClr val="bg1"/>
                </a:solidFill>
              </a:rPr>
              <a:t>виглядеє</a:t>
            </a:r>
            <a:r>
              <a:rPr lang="uk-UA" sz="3200" b="1" i="1" dirty="0">
                <a:solidFill>
                  <a:schemeClr val="bg1"/>
                </a:solidFill>
              </a:rPr>
              <a:t> </a:t>
            </a:r>
            <a:r>
              <a:rPr lang="uk-UA" sz="3200" b="1" i="1" err="1">
                <a:solidFill>
                  <a:schemeClr val="bg1"/>
                </a:solidFill>
              </a:rPr>
              <a:t>вот</a:t>
            </a:r>
            <a:r>
              <a:rPr lang="uk-UA" sz="3200" b="1" i="1" dirty="0">
                <a:solidFill>
                  <a:schemeClr val="bg1"/>
                </a:solidFill>
              </a:rPr>
              <a:t> таке</a:t>
            </a:r>
          </a:p>
        </p:txBody>
      </p:sp>
      <p:sp>
        <p:nvSpPr>
          <p:cNvPr id="186" name="Місце для вмісту 185">
            <a:extLst>
              <a:ext uri="{FF2B5EF4-FFF2-40B4-BE49-F238E27FC236}">
                <a16:creationId xmlns:a16="http://schemas.microsoft.com/office/drawing/2014/main" id="{377A12BC-4671-4F5F-BC5A-168BD5BE1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914" y="1489982"/>
            <a:ext cx="3639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ea typeface="+mn-lt"/>
                <a:cs typeface="+mn-lt"/>
              </a:rPr>
              <a:t>Уявимо собі скриньку в якій зберігаються данні це наша зміна.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ea typeface="+mn-lt"/>
                <a:cs typeface="+mn-lt"/>
              </a:rPr>
              <a:t>Тобто зміна це те що тримає наші данні в собі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021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047CE-5F03-824C-82F0-B2F74548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Для назви зміної не можна використовувати ключові слів мови пайтон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AE5C7E-A974-E94D-81FE-EB0BA7B3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False 
True. 
None
 and 
with/ as 
assert 
break
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66717-41AD-CB4E-B32E-395F3923826D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continue 
def 
del 
elif 
else
 except
 finally</a:t>
            </a:r>
          </a:p>
        </p:txBody>
      </p:sp>
    </p:spTree>
    <p:extLst>
      <p:ext uri="{BB962C8B-B14F-4D97-AF65-F5344CB8AC3E}">
        <p14:creationId xmlns:p14="http://schemas.microsoft.com/office/powerpoint/2010/main" val="391103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ECF7E-1A7D-B342-9EFB-5B9B9CA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uk-UA" sz="4800"/>
              <a:t>У пайтон існують такі типи даних як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D2B8224-59AF-FE46-9CE5-51B26D9E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sz="2000">
                <a:solidFill>
                  <a:schemeClr val="bg1"/>
                </a:solidFill>
              </a:rPr>
              <a:t> </a:t>
            </a:r>
          </a:p>
          <a:p>
            <a:endParaRPr lang="uk-UA" sz="2000">
              <a:solidFill>
                <a:schemeClr val="bg1"/>
              </a:solidFill>
            </a:endParaRPr>
          </a:p>
          <a:p>
            <a:r>
              <a:rPr lang="uk-UA" sz="2000">
                <a:solidFill>
                  <a:schemeClr val="bg1"/>
                </a:solidFill>
              </a:rPr>
              <a:t>Str (string) – слова букви </a:t>
            </a:r>
          </a:p>
          <a:p>
            <a:r>
              <a:rPr lang="uk-UA" sz="2000">
                <a:solidFill>
                  <a:schemeClr val="bg1"/>
                </a:solidFill>
              </a:rPr>
              <a:t>Int (integer) – прості числа </a:t>
            </a:r>
          </a:p>
          <a:p>
            <a:r>
              <a:rPr lang="uk-UA" sz="2000">
                <a:solidFill>
                  <a:schemeClr val="bg1"/>
                </a:solidFill>
              </a:rPr>
              <a:t>Float – дробові числа </a:t>
            </a:r>
          </a:p>
          <a:p>
            <a:r>
              <a:rPr lang="uk-UA" sz="2000">
                <a:solidFill>
                  <a:schemeClr val="bg1"/>
                </a:solidFill>
              </a:rPr>
              <a:t>Boal – True False</a:t>
            </a:r>
          </a:p>
        </p:txBody>
      </p:sp>
    </p:spTree>
    <p:extLst>
      <p:ext uri="{BB962C8B-B14F-4D97-AF65-F5344CB8AC3E}">
        <p14:creationId xmlns:p14="http://schemas.microsoft.com/office/powerpoint/2010/main" val="1159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2326C-46F3-744C-9527-C53E3112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uk-UA"/>
              <a:t>Як працюють типи даних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8B0AAD-3682-C14B-99B3-44C1FAC0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uk-UA" sz="2000">
                <a:solidFill>
                  <a:schemeClr val="bg1"/>
                </a:solidFill>
              </a:rPr>
              <a:t>Str як вже було сказано відповідає за букви тому він не може працювати з числами але можна вивисти на екран разом з текстом цифри і так далі це робиться за допомогою перетворення
 наприклад </a:t>
            </a:r>
          </a:p>
          <a:p>
            <a:r>
              <a:rPr lang="af-ZA" sz="2000">
                <a:solidFill>
                  <a:schemeClr val="bg1"/>
                </a:solidFill>
              </a:rPr>
              <a:t>I</a:t>
            </a:r>
            <a:r>
              <a:rPr lang="uk-UA" sz="2000">
                <a:solidFill>
                  <a:schemeClr val="bg1"/>
                </a:solidFill>
              </a:rPr>
              <a:t>f what == „+”:
        c = a + b
        print („Реультат: „ + str(c) )</a:t>
            </a:r>
          </a:p>
        </p:txBody>
      </p:sp>
    </p:spTree>
    <p:extLst>
      <p:ext uri="{BB962C8B-B14F-4D97-AF65-F5344CB8AC3E}">
        <p14:creationId xmlns:p14="http://schemas.microsoft.com/office/powerpoint/2010/main" val="10536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E6C0FCB-D193-D14F-9661-F316FEA6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r>
              <a:rPr lang="uk-UA" sz="2400">
                <a:solidFill>
                  <a:schemeClr val="bg1"/>
                </a:solidFill>
              </a:rPr>
              <a:t>Тип даних float працює з числами і з числами з дробами тому коли ви пишете калькулятор краще використовувати float а не int </a:t>
            </a:r>
          </a:p>
          <a:p>
            <a:endParaRPr lang="uk-U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2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C3AAE7-6FFD-46F5-ADEF-683A7F84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95E6-AF9C-4242-A86D-CC4523EEE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" r="5682" b="-4"/>
          <a:stretch/>
        </p:blipFill>
        <p:spPr>
          <a:xfrm>
            <a:off x="3504644" y="10"/>
            <a:ext cx="8687357" cy="6437136"/>
          </a:xfrm>
          <a:custGeom>
            <a:avLst/>
            <a:gdLst/>
            <a:ahLst/>
            <a:cxnLst/>
            <a:rect l="l" t="t" r="r" b="b"/>
            <a:pathLst>
              <a:path w="8687357" h="6437146">
                <a:moveTo>
                  <a:pt x="3944493" y="3980202"/>
                </a:moveTo>
                <a:cubicBezTo>
                  <a:pt x="3944493" y="3980202"/>
                  <a:pt x="3944493" y="3980202"/>
                  <a:pt x="5117486" y="3980944"/>
                </a:cubicBezTo>
                <a:cubicBezTo>
                  <a:pt x="5193569" y="3981041"/>
                  <a:pt x="5262972" y="4020215"/>
                  <a:pt x="5301098" y="4086251"/>
                </a:cubicBezTo>
                <a:cubicBezTo>
                  <a:pt x="5301098" y="4086251"/>
                  <a:pt x="5301098" y="4086251"/>
                  <a:pt x="5889509" y="5105408"/>
                </a:cubicBezTo>
                <a:cubicBezTo>
                  <a:pt x="5926364" y="5169243"/>
                  <a:pt x="5926858" y="5251135"/>
                  <a:pt x="5887630" y="5314873"/>
                </a:cubicBezTo>
                <a:cubicBezTo>
                  <a:pt x="5887630" y="5314873"/>
                  <a:pt x="5887630" y="5314873"/>
                  <a:pt x="5303047" y="6333287"/>
                </a:cubicBezTo>
                <a:cubicBezTo>
                  <a:pt x="5267284" y="6397959"/>
                  <a:pt x="5197106" y="6438477"/>
                  <a:pt x="5123215" y="6437113"/>
                </a:cubicBezTo>
                <a:cubicBezTo>
                  <a:pt x="5123215" y="6437113"/>
                  <a:pt x="5123215" y="6437113"/>
                  <a:pt x="3948952" y="6434170"/>
                </a:cubicBezTo>
                <a:cubicBezTo>
                  <a:pt x="3874139" y="6436273"/>
                  <a:pt x="3803467" y="6394898"/>
                  <a:pt x="3766612" y="6331063"/>
                </a:cubicBezTo>
                <a:cubicBezTo>
                  <a:pt x="3766612" y="6331063"/>
                  <a:pt x="3766612" y="6331063"/>
                  <a:pt x="3178202" y="5311907"/>
                </a:cubicBezTo>
                <a:cubicBezTo>
                  <a:pt x="3140076" y="5245870"/>
                  <a:pt x="3140850" y="5166180"/>
                  <a:pt x="3178808" y="5100241"/>
                </a:cubicBezTo>
                <a:cubicBezTo>
                  <a:pt x="3178808" y="5100241"/>
                  <a:pt x="3178808" y="5100241"/>
                  <a:pt x="3764660" y="4084028"/>
                </a:cubicBezTo>
                <a:cubicBezTo>
                  <a:pt x="3800424" y="4019355"/>
                  <a:pt x="3870604" y="3978838"/>
                  <a:pt x="3944493" y="3980202"/>
                </a:cubicBezTo>
                <a:close/>
                <a:moveTo>
                  <a:pt x="5699720" y="3489582"/>
                </a:moveTo>
                <a:cubicBezTo>
                  <a:pt x="5699720" y="3489582"/>
                  <a:pt x="5699720" y="3489582"/>
                  <a:pt x="6163751" y="3489876"/>
                </a:cubicBezTo>
                <a:cubicBezTo>
                  <a:pt x="6193849" y="3489915"/>
                  <a:pt x="6221305" y="3505412"/>
                  <a:pt x="6236387" y="3531535"/>
                </a:cubicBezTo>
                <a:cubicBezTo>
                  <a:pt x="6236387" y="3531535"/>
                  <a:pt x="6236387" y="3531535"/>
                  <a:pt x="6469160" y="3934709"/>
                </a:cubicBezTo>
                <a:cubicBezTo>
                  <a:pt x="6483740" y="3959962"/>
                  <a:pt x="6483935" y="3992359"/>
                  <a:pt x="6468416" y="4017573"/>
                </a:cubicBezTo>
                <a:cubicBezTo>
                  <a:pt x="6468416" y="4017573"/>
                  <a:pt x="6468416" y="4017573"/>
                  <a:pt x="6237158" y="4420453"/>
                </a:cubicBezTo>
                <a:cubicBezTo>
                  <a:pt x="6223010" y="4446037"/>
                  <a:pt x="6195248" y="4462066"/>
                  <a:pt x="6166018" y="4461526"/>
                </a:cubicBezTo>
                <a:cubicBezTo>
                  <a:pt x="6166018" y="4461526"/>
                  <a:pt x="6166018" y="4461526"/>
                  <a:pt x="5701483" y="4460362"/>
                </a:cubicBezTo>
                <a:cubicBezTo>
                  <a:pt x="5671888" y="4461195"/>
                  <a:pt x="5643930" y="4444826"/>
                  <a:pt x="5629350" y="4419573"/>
                </a:cubicBezTo>
                <a:cubicBezTo>
                  <a:pt x="5629350" y="4419573"/>
                  <a:pt x="5629350" y="4419573"/>
                  <a:pt x="5396578" y="4016399"/>
                </a:cubicBezTo>
                <a:cubicBezTo>
                  <a:pt x="5381495" y="3990276"/>
                  <a:pt x="5381802" y="3958751"/>
                  <a:pt x="5396817" y="3932665"/>
                </a:cubicBezTo>
                <a:cubicBezTo>
                  <a:pt x="5396817" y="3932665"/>
                  <a:pt x="5396817" y="3932665"/>
                  <a:pt x="5628579" y="3530655"/>
                </a:cubicBezTo>
                <a:cubicBezTo>
                  <a:pt x="5642727" y="3505071"/>
                  <a:pt x="5670489" y="3489043"/>
                  <a:pt x="5699720" y="3489582"/>
                </a:cubicBezTo>
                <a:close/>
                <a:moveTo>
                  <a:pt x="6388346" y="3258305"/>
                </a:moveTo>
                <a:cubicBezTo>
                  <a:pt x="6388346" y="3258305"/>
                  <a:pt x="6388346" y="3258305"/>
                  <a:pt x="6555837" y="3258411"/>
                </a:cubicBezTo>
                <a:cubicBezTo>
                  <a:pt x="6566700" y="3258425"/>
                  <a:pt x="6576611" y="3264018"/>
                  <a:pt x="6582055" y="3273448"/>
                </a:cubicBezTo>
                <a:cubicBezTo>
                  <a:pt x="6582055" y="3273448"/>
                  <a:pt x="6582055" y="3273448"/>
                  <a:pt x="6666073" y="3418972"/>
                </a:cubicBezTo>
                <a:cubicBezTo>
                  <a:pt x="6671336" y="3428087"/>
                  <a:pt x="6671406" y="3439780"/>
                  <a:pt x="6665805" y="3448882"/>
                </a:cubicBezTo>
                <a:cubicBezTo>
                  <a:pt x="6665805" y="3448882"/>
                  <a:pt x="6665805" y="3448882"/>
                  <a:pt x="6582333" y="3594300"/>
                </a:cubicBezTo>
                <a:cubicBezTo>
                  <a:pt x="6577226" y="3603534"/>
                  <a:pt x="6567205" y="3609320"/>
                  <a:pt x="6556655" y="3609125"/>
                </a:cubicBezTo>
                <a:cubicBezTo>
                  <a:pt x="6556655" y="3609125"/>
                  <a:pt x="6556655" y="3609125"/>
                  <a:pt x="6388983" y="3608705"/>
                </a:cubicBezTo>
                <a:cubicBezTo>
                  <a:pt x="6378300" y="3609004"/>
                  <a:pt x="6368209" y="3603097"/>
                  <a:pt x="6362947" y="3593982"/>
                </a:cubicBezTo>
                <a:cubicBezTo>
                  <a:pt x="6362947" y="3593982"/>
                  <a:pt x="6362947" y="3593982"/>
                  <a:pt x="6278928" y="3448458"/>
                </a:cubicBezTo>
                <a:cubicBezTo>
                  <a:pt x="6273484" y="3439028"/>
                  <a:pt x="6273595" y="3427649"/>
                  <a:pt x="6279015" y="3418234"/>
                </a:cubicBezTo>
                <a:cubicBezTo>
                  <a:pt x="6279015" y="3418234"/>
                  <a:pt x="6279015" y="3418234"/>
                  <a:pt x="6362668" y="3273130"/>
                </a:cubicBezTo>
                <a:cubicBezTo>
                  <a:pt x="6367774" y="3263896"/>
                  <a:pt x="6377796" y="3258110"/>
                  <a:pt x="6388346" y="3258305"/>
                </a:cubicBezTo>
                <a:close/>
                <a:moveTo>
                  <a:pt x="7497241" y="2884843"/>
                </a:moveTo>
                <a:cubicBezTo>
                  <a:pt x="7497241" y="2884843"/>
                  <a:pt x="7497241" y="2884843"/>
                  <a:pt x="8049718" y="2885192"/>
                </a:cubicBezTo>
                <a:cubicBezTo>
                  <a:pt x="8085553" y="2885238"/>
                  <a:pt x="8118242" y="2903689"/>
                  <a:pt x="8136199" y="2934792"/>
                </a:cubicBezTo>
                <a:cubicBezTo>
                  <a:pt x="8136199" y="2934792"/>
                  <a:pt x="8136199" y="2934792"/>
                  <a:pt x="8413339" y="3414812"/>
                </a:cubicBezTo>
                <a:cubicBezTo>
                  <a:pt x="8430697" y="3444878"/>
                  <a:pt x="8430931" y="3483449"/>
                  <a:pt x="8412454" y="3513469"/>
                </a:cubicBezTo>
                <a:cubicBezTo>
                  <a:pt x="8412454" y="3513469"/>
                  <a:pt x="8412454" y="3513469"/>
                  <a:pt x="8137117" y="3993140"/>
                </a:cubicBezTo>
                <a:cubicBezTo>
                  <a:pt x="8120272" y="4023600"/>
                  <a:pt x="8087218" y="4042684"/>
                  <a:pt x="8052417" y="4042042"/>
                </a:cubicBezTo>
                <a:cubicBezTo>
                  <a:pt x="8052417" y="4042042"/>
                  <a:pt x="8052417" y="4042042"/>
                  <a:pt x="7499342" y="4040655"/>
                </a:cubicBezTo>
                <a:cubicBezTo>
                  <a:pt x="7464105" y="4041646"/>
                  <a:pt x="7430818" y="4022159"/>
                  <a:pt x="7413460" y="3992093"/>
                </a:cubicBezTo>
                <a:cubicBezTo>
                  <a:pt x="7413460" y="3992093"/>
                  <a:pt x="7413460" y="3992093"/>
                  <a:pt x="7136320" y="3512072"/>
                </a:cubicBezTo>
                <a:cubicBezTo>
                  <a:pt x="7118363" y="3480970"/>
                  <a:pt x="7118728" y="3443435"/>
                  <a:pt x="7136605" y="3412378"/>
                </a:cubicBezTo>
                <a:cubicBezTo>
                  <a:pt x="7136605" y="3412378"/>
                  <a:pt x="7136605" y="3412378"/>
                  <a:pt x="7412541" y="2933744"/>
                </a:cubicBezTo>
                <a:cubicBezTo>
                  <a:pt x="7429386" y="2903284"/>
                  <a:pt x="7462440" y="2884200"/>
                  <a:pt x="7497241" y="2884843"/>
                </a:cubicBezTo>
                <a:close/>
                <a:moveTo>
                  <a:pt x="6393234" y="2508974"/>
                </a:moveTo>
                <a:cubicBezTo>
                  <a:pt x="6393234" y="2508974"/>
                  <a:pt x="6393234" y="2508974"/>
                  <a:pt x="6710430" y="2509175"/>
                </a:cubicBezTo>
                <a:cubicBezTo>
                  <a:pt x="6731004" y="2509201"/>
                  <a:pt x="6749772" y="2519794"/>
                  <a:pt x="6760082" y="2537652"/>
                </a:cubicBezTo>
                <a:cubicBezTo>
                  <a:pt x="6760082" y="2537652"/>
                  <a:pt x="6760082" y="2537652"/>
                  <a:pt x="6919197" y="2813248"/>
                </a:cubicBezTo>
                <a:cubicBezTo>
                  <a:pt x="6929164" y="2830511"/>
                  <a:pt x="6929297" y="2852655"/>
                  <a:pt x="6918689" y="2869891"/>
                </a:cubicBezTo>
                <a:cubicBezTo>
                  <a:pt x="6918689" y="2869891"/>
                  <a:pt x="6918689" y="2869891"/>
                  <a:pt x="6760609" y="3145286"/>
                </a:cubicBezTo>
                <a:cubicBezTo>
                  <a:pt x="6750938" y="3162775"/>
                  <a:pt x="6731960" y="3173731"/>
                  <a:pt x="6711979" y="3173363"/>
                </a:cubicBezTo>
                <a:cubicBezTo>
                  <a:pt x="6711979" y="3173363"/>
                  <a:pt x="6711979" y="3173363"/>
                  <a:pt x="6394440" y="3172566"/>
                </a:cubicBezTo>
                <a:cubicBezTo>
                  <a:pt x="6374209" y="3173135"/>
                  <a:pt x="6355098" y="3161947"/>
                  <a:pt x="6345132" y="3144685"/>
                </a:cubicBezTo>
                <a:cubicBezTo>
                  <a:pt x="6345132" y="3144685"/>
                  <a:pt x="6345132" y="3144685"/>
                  <a:pt x="6186016" y="2869088"/>
                </a:cubicBezTo>
                <a:cubicBezTo>
                  <a:pt x="6175706" y="2851231"/>
                  <a:pt x="6175916" y="2829681"/>
                  <a:pt x="6186180" y="2811850"/>
                </a:cubicBezTo>
                <a:cubicBezTo>
                  <a:pt x="6186180" y="2811850"/>
                  <a:pt x="6186180" y="2811850"/>
                  <a:pt x="6344604" y="2537051"/>
                </a:cubicBezTo>
                <a:cubicBezTo>
                  <a:pt x="6354275" y="2519562"/>
                  <a:pt x="6373253" y="2508605"/>
                  <a:pt x="6393234" y="2508974"/>
                </a:cubicBezTo>
                <a:close/>
                <a:moveTo>
                  <a:pt x="7097611" y="923368"/>
                </a:moveTo>
                <a:cubicBezTo>
                  <a:pt x="7097611" y="923368"/>
                  <a:pt x="7097611" y="923368"/>
                  <a:pt x="7989180" y="923932"/>
                </a:cubicBezTo>
                <a:cubicBezTo>
                  <a:pt x="8047009" y="924007"/>
                  <a:pt x="8099761" y="953781"/>
                  <a:pt x="8128740" y="1003975"/>
                </a:cubicBezTo>
                <a:cubicBezTo>
                  <a:pt x="8128740" y="1003975"/>
                  <a:pt x="8128740" y="1003975"/>
                  <a:pt x="8575979" y="1778616"/>
                </a:cubicBezTo>
                <a:cubicBezTo>
                  <a:pt x="8603992" y="1827135"/>
                  <a:pt x="8604367" y="1889380"/>
                  <a:pt x="8574552" y="1937826"/>
                </a:cubicBezTo>
                <a:cubicBezTo>
                  <a:pt x="8574552" y="1937826"/>
                  <a:pt x="8574552" y="1937826"/>
                  <a:pt x="8130222" y="2711903"/>
                </a:cubicBezTo>
                <a:cubicBezTo>
                  <a:pt x="8103038" y="2761059"/>
                  <a:pt x="8049698" y="2791855"/>
                  <a:pt x="7993536" y="2790819"/>
                </a:cubicBezTo>
                <a:cubicBezTo>
                  <a:pt x="7993536" y="2790819"/>
                  <a:pt x="7993536" y="2790819"/>
                  <a:pt x="7101000" y="2788581"/>
                </a:cubicBezTo>
                <a:cubicBezTo>
                  <a:pt x="7044137" y="2790179"/>
                  <a:pt x="6990420" y="2758731"/>
                  <a:pt x="6962407" y="2710212"/>
                </a:cubicBezTo>
                <a:cubicBezTo>
                  <a:pt x="6962407" y="2710212"/>
                  <a:pt x="6962407" y="2710212"/>
                  <a:pt x="6515168" y="1935570"/>
                </a:cubicBezTo>
                <a:cubicBezTo>
                  <a:pt x="6486189" y="1885378"/>
                  <a:pt x="6486779" y="1824806"/>
                  <a:pt x="6515628" y="1774688"/>
                </a:cubicBezTo>
                <a:cubicBezTo>
                  <a:pt x="6515628" y="1774688"/>
                  <a:pt x="6515628" y="1774688"/>
                  <a:pt x="6960925" y="1002284"/>
                </a:cubicBezTo>
                <a:cubicBezTo>
                  <a:pt x="6988108" y="953127"/>
                  <a:pt x="7041448" y="922332"/>
                  <a:pt x="7097611" y="923368"/>
                </a:cubicBezTo>
                <a:close/>
                <a:moveTo>
                  <a:pt x="6548358" y="0"/>
                </a:moveTo>
                <a:lnTo>
                  <a:pt x="8687357" y="0"/>
                </a:lnTo>
                <a:lnTo>
                  <a:pt x="8687357" y="844465"/>
                </a:lnTo>
                <a:lnTo>
                  <a:pt x="8501061" y="843998"/>
                </a:lnTo>
                <a:cubicBezTo>
                  <a:pt x="8177202" y="843186"/>
                  <a:pt x="7793370" y="842224"/>
                  <a:pt x="7338457" y="841084"/>
                </a:cubicBezTo>
                <a:cubicBezTo>
                  <a:pt x="7152970" y="846300"/>
                  <a:pt x="6977743" y="743716"/>
                  <a:pt x="6886366" y="585445"/>
                </a:cubicBezTo>
                <a:cubicBezTo>
                  <a:pt x="6886366" y="585445"/>
                  <a:pt x="6886366" y="585445"/>
                  <a:pt x="6580991" y="56520"/>
                </a:cubicBezTo>
                <a:close/>
                <a:moveTo>
                  <a:pt x="405083" y="0"/>
                </a:moveTo>
                <a:lnTo>
                  <a:pt x="6450872" y="0"/>
                </a:lnTo>
                <a:lnTo>
                  <a:pt x="6535542" y="146650"/>
                </a:lnTo>
                <a:cubicBezTo>
                  <a:pt x="6615681" y="285455"/>
                  <a:pt x="6701163" y="433514"/>
                  <a:pt x="6792344" y="591444"/>
                </a:cubicBezTo>
                <a:cubicBezTo>
                  <a:pt x="6883721" y="749715"/>
                  <a:pt x="6884949" y="952757"/>
                  <a:pt x="6787688" y="1110786"/>
                </a:cubicBezTo>
                <a:cubicBezTo>
                  <a:pt x="6787688" y="1110786"/>
                  <a:pt x="6787688" y="1110786"/>
                  <a:pt x="5338288" y="3635817"/>
                </a:cubicBezTo>
                <a:cubicBezTo>
                  <a:pt x="5249615" y="3796165"/>
                  <a:pt x="5075616" y="3896623"/>
                  <a:pt x="4892415" y="3893242"/>
                </a:cubicBezTo>
                <a:cubicBezTo>
                  <a:pt x="4892415" y="3893242"/>
                  <a:pt x="4892415" y="3893242"/>
                  <a:pt x="1980974" y="3885943"/>
                </a:cubicBezTo>
                <a:cubicBezTo>
                  <a:pt x="1795486" y="3891159"/>
                  <a:pt x="1620261" y="3788575"/>
                  <a:pt x="1528883" y="3630305"/>
                </a:cubicBezTo>
                <a:cubicBezTo>
                  <a:pt x="1528883" y="3630305"/>
                  <a:pt x="1528883" y="3630305"/>
                  <a:pt x="69993" y="1103432"/>
                </a:cubicBezTo>
                <a:cubicBezTo>
                  <a:pt x="-24536" y="939704"/>
                  <a:pt x="-22612" y="742120"/>
                  <a:pt x="71498" y="578633"/>
                </a:cubicBezTo>
                <a:cubicBezTo>
                  <a:pt x="71498" y="578633"/>
                  <a:pt x="71498" y="578633"/>
                  <a:pt x="375546" y="51235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F7FE4-3970-4207-A07E-C9C1A947E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4148919"/>
            <a:ext cx="5238466" cy="1874439"/>
          </a:xfrm>
        </p:spPr>
        <p:txBody>
          <a:bodyPr anchor="t">
            <a:normAutofit/>
          </a:bodyPr>
          <a:lstStyle/>
          <a:p>
            <a:pPr algn="l"/>
            <a:r>
              <a:rPr lang="uk-UA" dirty="0">
                <a:cs typeface="Calibri Light"/>
              </a:rPr>
              <a:t>Дякую за увагу!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243FEB6-170E-4E78-B949-57E1E0E31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2934269"/>
            <a:ext cx="3491552" cy="1121738"/>
          </a:xfrm>
        </p:spPr>
        <p:txBody>
          <a:bodyPr anchor="b">
            <a:normAutofit/>
          </a:bodyPr>
          <a:lstStyle/>
          <a:p>
            <a:pPr algn="l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43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Тема Office</vt:lpstr>
      <vt:lpstr>Типи даних і змінні</vt:lpstr>
      <vt:lpstr>Що таке зміна </vt:lpstr>
      <vt:lpstr>Для назви зміної не можна використовувати ключові слів мови пайтон </vt:lpstr>
      <vt:lpstr>У пайтон існують такі типи даних як </vt:lpstr>
      <vt:lpstr>Як працюють типи даних</vt:lpstr>
      <vt:lpstr>Презентація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даних і змінні</dc:title>
  <dc:creator>fantorantor7@gmail.com</dc:creator>
  <cp:lastModifiedBy>fantorantor7@gmail.com</cp:lastModifiedBy>
  <cp:revision>40</cp:revision>
  <dcterms:created xsi:type="dcterms:W3CDTF">2021-01-12T10:03:02Z</dcterms:created>
  <dcterms:modified xsi:type="dcterms:W3CDTF">2021-01-12T12:08:43Z</dcterms:modified>
</cp:coreProperties>
</file>