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74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74B1D-BA1D-427C-A82D-8FFF8FCA63E3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2C01-DAC2-48F7-A2E9-D54C502E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9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4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0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2C01-DAC2-48F7-A2E9-D54C502E5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958"/>
            <a:ext cx="10515600" cy="5225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264"/>
            <a:ext cx="10515600" cy="55480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25293"/>
            <a:ext cx="7315200" cy="296182"/>
          </a:xfrm>
        </p:spPr>
        <p:txBody>
          <a:bodyPr/>
          <a:lstStyle/>
          <a:p>
            <a:r>
              <a:rPr lang="en-US" smtClean="0"/>
              <a:t>Link to source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5293"/>
            <a:ext cx="2743200" cy="296182"/>
          </a:xfrm>
        </p:spPr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Link to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4C43A-D180-443D-A461-E7A483CE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176338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latin typeface="+mn-lt"/>
              </a:rPr>
              <a:t>Dynamic reloading of java-classes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4049475"/>
            <a:ext cx="9144000" cy="1821338"/>
          </a:xfrm>
        </p:spPr>
        <p:txBody>
          <a:bodyPr/>
          <a:lstStyle/>
          <a:p>
            <a:pPr algn="l"/>
            <a:r>
              <a:rPr lang="en-US" dirty="0" smtClean="0"/>
              <a:t>Vitaliy Savkin</a:t>
            </a:r>
            <a:endParaRPr lang="en-US" dirty="0" smtClean="0"/>
          </a:p>
          <a:p>
            <a:pPr algn="l"/>
            <a:r>
              <a:rPr lang="en-US" dirty="0" smtClean="0"/>
              <a:t>VitaliySavkin@epam.com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C43A-D180-443D-A461-E7A483CED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Workaround</a:t>
            </a:r>
            <a:r>
              <a:rPr lang="en-US" dirty="0"/>
              <a:t>: </a:t>
            </a:r>
          </a:p>
          <a:p>
            <a:r>
              <a:rPr lang="en-US" dirty="0" smtClean="0"/>
              <a:t>Use </a:t>
            </a:r>
            <a:r>
              <a:rPr lang="en-US" dirty="0"/>
              <a:t>an interface as the variable type, and just reload an implementing class.</a:t>
            </a:r>
          </a:p>
          <a:p>
            <a:r>
              <a:rPr lang="en-US" dirty="0" smtClean="0"/>
              <a:t>Use </a:t>
            </a:r>
            <a:r>
              <a:rPr lang="en-US" dirty="0"/>
              <a:t>a superclass as the variable type, and just reload a subclass.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</a:t>
            </a:r>
            <a:r>
              <a:rPr lang="en-US" dirty="0"/>
              <a:t>of class </a:t>
            </a:r>
            <a:r>
              <a:rPr lang="en-US" dirty="0" smtClean="0"/>
              <a:t>loader</a:t>
            </a:r>
            <a:endParaRPr lang="en-US" dirty="0"/>
          </a:p>
          <a:p>
            <a:r>
              <a:rPr lang="en-US" dirty="0" smtClean="0"/>
              <a:t>We use self-first </a:t>
            </a:r>
            <a:r>
              <a:rPr lang="en-US" dirty="0"/>
              <a:t>delegation </a:t>
            </a:r>
            <a:r>
              <a:rPr lang="en-US" dirty="0" smtClean="0"/>
              <a:t>strategy,</a:t>
            </a:r>
            <a:endParaRPr lang="en-US" dirty="0"/>
          </a:p>
          <a:p>
            <a:r>
              <a:rPr lang="en-US" dirty="0" smtClean="0"/>
              <a:t>but do </a:t>
            </a:r>
            <a:r>
              <a:rPr lang="en-US" dirty="0"/>
              <a:t>not want to reload all the </a:t>
            </a:r>
            <a:r>
              <a:rPr lang="en-US" dirty="0" smtClean="0"/>
              <a:t>standard library again and again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we have to define which classes </a:t>
            </a:r>
            <a:r>
              <a:rPr lang="en-US" dirty="0" smtClean="0"/>
              <a:t>should be loaded by custom class loader and </a:t>
            </a:r>
            <a:r>
              <a:rPr lang="en-US" dirty="0"/>
              <a:t>which </a:t>
            </a:r>
            <a:r>
              <a:rPr lang="en-US" dirty="0" smtClean="0"/>
              <a:t>should </a:t>
            </a:r>
            <a:r>
              <a:rPr lang="en-US" dirty="0"/>
              <a:t>be delegated to built-in </a:t>
            </a:r>
            <a:r>
              <a:rPr lang="en-US" dirty="0" smtClean="0"/>
              <a:t>class loader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51100" y="6388033"/>
            <a:ext cx="3887916" cy="333441"/>
          </a:xfrm>
        </p:spPr>
        <p:txBody>
          <a:bodyPr/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https://github.com/Vitaliy-Savkin/lt_reloading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865" y="234779"/>
            <a:ext cx="9809205" cy="61532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NonCachingClassLoader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classFilter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=&gt; Boolean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(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parent: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ClassLoader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6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6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ClassLoader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(parent){</a:t>
            </a:r>
          </a:p>
          <a:p>
            <a:pPr marL="0" indent="0">
              <a:buNone/>
            </a:pPr>
            <a:r>
              <a:rPr lang="en-US" sz="6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64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64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classNameToPath</a:t>
            </a:r>
            <a:r>
              <a:rPr lang="en-US" sz="6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…</a:t>
            </a:r>
            <a:endParaRPr lang="en-US" sz="6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6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loadClass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Class[_] 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classFilter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(name))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parent.loadClass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parent.getResource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classNameToPath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fileURL.getFile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classData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.ofDim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file.length.toInt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 =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(file))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dis.readFully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classData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dis.close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defineClass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classData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sz="6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classData.length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@ (_: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_: </a:t>
            </a:r>
            <a:r>
              <a:rPr lang="en-US" sz="6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6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64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64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6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51100" y="6388033"/>
            <a:ext cx="3690208" cy="333441"/>
          </a:xfrm>
        </p:spPr>
        <p:txBody>
          <a:bodyPr/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https://github.com/Vitaliy-Savkin/lt_reloading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222" y="494269"/>
            <a:ext cx="9796848" cy="5822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 </a:t>
            </a:r>
            <a:r>
              <a:rPr lang="en-US" sz="16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TestCustomCL.scala</a:t>
            </a:r>
            <a:endParaRPr lang="en-US" sz="16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com.epam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TestCustomCL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App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this.getClass.getClassLoader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time we load class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NonCachingClassLoader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com.epam.impl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com.epam.impl.Module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i: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c1.newInstance().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Module1</a:t>
            </a:r>
            <a:endParaRPr lang="en-US" sz="16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wait, change and recompile </a:t>
            </a:r>
            <a:r>
              <a:rPr lang="en-US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AImpl.scala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(“Module2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 we try to reload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= 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 stuff</a:t>
            </a:r>
            <a:endParaRPr lang="en-US" sz="16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c2.newInstance().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Module2 – Reloaded!</a:t>
            </a:r>
            <a:endParaRPr lang="en-US" sz="16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 </a:t>
            </a:r>
            <a:r>
              <a:rPr lang="en-US" sz="16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Module.scala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com.epam.impl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odule extends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method()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“Module1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Caution!</a:t>
            </a:r>
          </a:p>
          <a:p>
            <a:r>
              <a:rPr lang="en-US" dirty="0" smtClean="0"/>
              <a:t>Your </a:t>
            </a:r>
            <a:r>
              <a:rPr lang="en-US" dirty="0"/>
              <a:t>strategy of </a:t>
            </a:r>
            <a:r>
              <a:rPr lang="en-US" dirty="0" smtClean="0"/>
              <a:t>filtration </a:t>
            </a:r>
            <a:r>
              <a:rPr lang="en-US" dirty="0"/>
              <a:t>of classes may be much more complicated then in example</a:t>
            </a:r>
          </a:p>
          <a:p>
            <a:r>
              <a:rPr lang="en-US" dirty="0" smtClean="0"/>
              <a:t>but </a:t>
            </a:r>
            <a:r>
              <a:rPr lang="en-US" dirty="0"/>
              <a:t>you have only string to take </a:t>
            </a:r>
            <a:r>
              <a:rPr lang="en-US" dirty="0" smtClean="0"/>
              <a:t>decision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consider the </a:t>
            </a:r>
            <a:r>
              <a:rPr lang="en-US" dirty="0" smtClean="0"/>
              <a:t>possibility </a:t>
            </a:r>
            <a:r>
              <a:rPr lang="en-US" dirty="0"/>
              <a:t>of redesigning organization </a:t>
            </a:r>
            <a:r>
              <a:rPr lang="en-US" dirty="0" smtClean="0"/>
              <a:t>of namespaces and </a:t>
            </a:r>
            <a:r>
              <a:rPr lang="en-US" dirty="0"/>
              <a:t>naming </a:t>
            </a:r>
            <a:r>
              <a:rPr lang="en-US" dirty="0" smtClean="0"/>
              <a:t>conventions </a:t>
            </a:r>
            <a:r>
              <a:rPr lang="en-US" dirty="0"/>
              <a:t>to make your strategies more </a:t>
            </a:r>
            <a:r>
              <a:rPr lang="en-US" dirty="0" smtClean="0"/>
              <a:t>clear.</a:t>
            </a:r>
            <a:endParaRPr lang="en-US" dirty="0"/>
          </a:p>
          <a:p>
            <a:r>
              <a:rPr lang="en-US" dirty="0" smtClean="0"/>
              <a:t>Be </a:t>
            </a:r>
            <a:r>
              <a:rPr lang="en-US" dirty="0"/>
              <a:t>very care with inner classes, </a:t>
            </a:r>
            <a:r>
              <a:rPr lang="en-US" dirty="0" smtClean="0"/>
              <a:t>take </a:t>
            </a:r>
            <a:r>
              <a:rPr lang="en-US" dirty="0"/>
              <a:t>into account how their names are constructed, how are they used, </a:t>
            </a:r>
            <a:r>
              <a:rPr lang="en-US" dirty="0" smtClean="0"/>
              <a:t>and do you </a:t>
            </a:r>
            <a:r>
              <a:rPr lang="en-US" dirty="0"/>
              <a:t>really need </a:t>
            </a:r>
            <a:r>
              <a:rPr lang="en-US" dirty="0" smtClean="0"/>
              <a:t>them.</a:t>
            </a:r>
            <a:endParaRPr lang="en-US" dirty="0"/>
          </a:p>
          <a:p>
            <a:r>
              <a:rPr lang="en-US" dirty="0" smtClean="0"/>
              <a:t>Be </a:t>
            </a:r>
            <a:r>
              <a:rPr lang="en-US" dirty="0"/>
              <a:t>care with </a:t>
            </a:r>
            <a:r>
              <a:rPr lang="en-US" dirty="0" smtClean="0"/>
              <a:t>companion objects in Scala.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unloading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not explicitly unload class</a:t>
            </a:r>
          </a:p>
          <a:p>
            <a:r>
              <a:rPr lang="en-US" dirty="0" smtClean="0"/>
              <a:t>VM can </a:t>
            </a:r>
            <a:r>
              <a:rPr lang="en-US" dirty="0"/>
              <a:t>optionally unload the classes after they are no longer referenced by the program</a:t>
            </a:r>
          </a:p>
          <a:p>
            <a:r>
              <a:rPr lang="en-US" dirty="0" smtClean="0"/>
              <a:t>You </a:t>
            </a:r>
            <a:r>
              <a:rPr lang="en-US" dirty="0"/>
              <a:t>must have no references to any instance of a class allow JVM unload definition of this class </a:t>
            </a:r>
          </a:p>
          <a:p>
            <a:r>
              <a:rPr lang="en-US" dirty="0" smtClean="0"/>
              <a:t>Therefore</a:t>
            </a:r>
            <a:r>
              <a:rPr lang="en-US" dirty="0"/>
              <a:t>, there is a danger of memory leaks</a:t>
            </a:r>
          </a:p>
          <a:p>
            <a:r>
              <a:rPr lang="en-US" dirty="0" smtClean="0"/>
              <a:t>Which </a:t>
            </a:r>
            <a:r>
              <a:rPr lang="en-US" dirty="0"/>
              <a:t>is </a:t>
            </a:r>
            <a:r>
              <a:rPr lang="en-US" dirty="0" smtClean="0"/>
              <a:t>especially noticeable </a:t>
            </a:r>
            <a:r>
              <a:rPr lang="en-US" dirty="0"/>
              <a:t>in Java 7 and earlier versions, where classes </a:t>
            </a:r>
            <a:r>
              <a:rPr lang="en-US" dirty="0" smtClean="0"/>
              <a:t>were </a:t>
            </a:r>
            <a:r>
              <a:rPr lang="en-US" dirty="0"/>
              <a:t>stored in Permanent Generation </a:t>
            </a:r>
            <a:r>
              <a:rPr lang="en-US" dirty="0" smtClean="0"/>
              <a:t>(</a:t>
            </a:r>
            <a:r>
              <a:rPr lang="en-US" dirty="0" err="1" smtClean="0"/>
              <a:t>PermGen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5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Thanks for attention!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98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</a:t>
            </a:r>
            <a:endParaRPr lang="en-US" dirty="0"/>
          </a:p>
          <a:p>
            <a:r>
              <a:rPr lang="en-US" dirty="0" smtClean="0"/>
              <a:t>Implementation </a:t>
            </a:r>
            <a:r>
              <a:rPr lang="en-US" dirty="0"/>
              <a:t>of plugin-based system</a:t>
            </a:r>
          </a:p>
          <a:p>
            <a:r>
              <a:rPr lang="en-US" dirty="0"/>
              <a:t>Plugins may be changed on the fly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</a:t>
            </a:r>
            <a:endParaRPr lang="en-US" dirty="0"/>
          </a:p>
          <a:p>
            <a:r>
              <a:rPr lang="en-US" dirty="0"/>
              <a:t>Represent each module type as a class and each module instance as an object</a:t>
            </a:r>
          </a:p>
          <a:p>
            <a:r>
              <a:rPr lang="en-US" dirty="0"/>
              <a:t>(Re)load class and instantiate instance when needed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</a:t>
            </a:r>
            <a:endParaRPr lang="en-US" dirty="0"/>
          </a:p>
          <a:p>
            <a:r>
              <a:rPr lang="en-US" dirty="0"/>
              <a:t>How to (re)load a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51099" y="6388033"/>
            <a:ext cx="3776705" cy="333441"/>
          </a:xfrm>
        </p:spPr>
        <p:txBody>
          <a:bodyPr/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https://github.com/Vitaliy-Savkin/lt_reloading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 </a:t>
            </a:r>
            <a:r>
              <a:rPr lang="en-US" sz="16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BasicModule.scala</a:t>
            </a:r>
            <a:endParaRPr lang="en-US" sz="1600" b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com.epam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Unit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“B1"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TestNaive.scala</a:t>
            </a:r>
            <a:endParaRPr lang="en-US" sz="16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com.epam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TestNaive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App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time we load class</a:t>
            </a:r>
          </a:p>
          <a:p>
            <a:pPr marL="457200" lvl="1" indent="0">
              <a:buNone/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getClass.getClassLoader.loadClass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com.epam.BasicModule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c1.newInstance().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B1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wait, change and recompile </a:t>
            </a:r>
            <a:r>
              <a:rPr lang="en-US" sz="16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BasicModule.scala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(“B2"))</a:t>
            </a:r>
          </a:p>
          <a:p>
            <a:pPr marL="457200" lvl="1" indent="0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 we try to reload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 is the same, but class has been changed</a:t>
            </a:r>
          </a:p>
          <a:p>
            <a:pPr marL="457200" lvl="1" indent="0">
              <a:buNone/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getClass.getClassLoader.loadClass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com.epam.BasicModule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c2.newInstance().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BasicModule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B1 - WTF???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has happened?</a:t>
            </a:r>
          </a:p>
          <a:p>
            <a:r>
              <a:rPr lang="en-US" dirty="0" smtClean="0"/>
              <a:t>Built-in </a:t>
            </a:r>
            <a:r>
              <a:rPr lang="en-US" dirty="0"/>
              <a:t>class loaders cache classes they have loaded</a:t>
            </a:r>
          </a:p>
          <a:p>
            <a:r>
              <a:rPr lang="en-US" dirty="0" smtClean="0"/>
              <a:t>Therefore reloading of a </a:t>
            </a:r>
            <a:r>
              <a:rPr lang="en-US" dirty="0"/>
              <a:t>class is not possible using Java's </a:t>
            </a:r>
            <a:r>
              <a:rPr lang="en-US" dirty="0" smtClean="0"/>
              <a:t>built-in </a:t>
            </a:r>
            <a:r>
              <a:rPr lang="en-US" dirty="0"/>
              <a:t>class loaders</a:t>
            </a:r>
          </a:p>
          <a:p>
            <a:r>
              <a:rPr lang="en-US" dirty="0" smtClean="0"/>
              <a:t>So we </a:t>
            </a:r>
            <a:r>
              <a:rPr lang="en-US" dirty="0"/>
              <a:t>have to implement own class loader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loading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1647825"/>
            <a:ext cx="6143625" cy="35623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Loaders</a:t>
            </a:r>
          </a:p>
          <a:p>
            <a:r>
              <a:rPr lang="en-US" dirty="0" smtClean="0"/>
              <a:t>Any </a:t>
            </a:r>
            <a:r>
              <a:rPr lang="en-US" dirty="0"/>
              <a:t>class in a Java application is loaded using some subclass of </a:t>
            </a:r>
            <a:r>
              <a:rPr lang="en-US" dirty="0" err="1"/>
              <a:t>java.lang.ClassLoader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Loaders are organized in a hierarchy - each class loader has a "parent" </a:t>
            </a:r>
            <a:r>
              <a:rPr lang="en-US" dirty="0" smtClean="0"/>
              <a:t>class loader</a:t>
            </a:r>
            <a:r>
              <a:rPr lang="en-US" dirty="0"/>
              <a:t>, except of bootstrap (system) </a:t>
            </a:r>
            <a:r>
              <a:rPr lang="en-US" dirty="0" smtClean="0"/>
              <a:t>class loader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Loader can </a:t>
            </a:r>
            <a:r>
              <a:rPr lang="en-US" dirty="0" smtClean="0"/>
              <a:t>delegate </a:t>
            </a:r>
            <a:r>
              <a:rPr lang="en-US" dirty="0"/>
              <a:t>loading of classes to their parents in two ways:</a:t>
            </a:r>
          </a:p>
          <a:p>
            <a:pPr lvl="1"/>
            <a:r>
              <a:rPr lang="en-US" dirty="0" smtClean="0"/>
              <a:t>parent-first</a:t>
            </a:r>
            <a:endParaRPr lang="en-US" dirty="0"/>
          </a:p>
          <a:p>
            <a:pPr lvl="1"/>
            <a:r>
              <a:rPr lang="en-US" dirty="0" smtClean="0"/>
              <a:t>self-first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loader loads classes only when they are needed  </a:t>
            </a:r>
          </a:p>
          <a:p>
            <a:r>
              <a:rPr lang="en-US" dirty="0" smtClean="0"/>
              <a:t>Class </a:t>
            </a:r>
            <a:r>
              <a:rPr lang="en-US" dirty="0"/>
              <a:t>loader lives until all the </a:t>
            </a:r>
            <a:r>
              <a:rPr lang="en-US" dirty="0" smtClean="0"/>
              <a:t>classes </a:t>
            </a:r>
            <a:r>
              <a:rPr lang="en-US" dirty="0"/>
              <a:t>it has loaded are in 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222" y="321275"/>
            <a:ext cx="9796848" cy="59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Type's </a:t>
            </a:r>
            <a:r>
              <a:rPr lang="en-US" dirty="0" smtClean="0"/>
              <a:t>lifetime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Resolution is done using the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dirty="0" err="1"/>
              <a:t>ClassLoader.resolve</a:t>
            </a:r>
            <a:r>
              <a:rPr lang="en-US" dirty="0"/>
              <a:t>() method.  </a:t>
            </a:r>
          </a:p>
          <a:p>
            <a:r>
              <a:rPr lang="en-US" dirty="0"/>
              <a:t>The resolve() method will not allow any given </a:t>
            </a:r>
            <a:r>
              <a:rPr lang="en-US" dirty="0" err="1"/>
              <a:t>ClassLoader</a:t>
            </a:r>
            <a:r>
              <a:rPr lang="en-US" dirty="0"/>
              <a:t> instance to link the same class twice. </a:t>
            </a:r>
          </a:p>
          <a:p>
            <a:r>
              <a:rPr lang="en-US" dirty="0"/>
              <a:t>Therefore, every time you want to reload a class you must use a new instance of your </a:t>
            </a:r>
            <a:r>
              <a:rPr lang="en-US" dirty="0" err="1"/>
              <a:t>ClassLoader</a:t>
            </a:r>
            <a:r>
              <a:rPr lang="en-US" dirty="0"/>
              <a:t> subclass.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24" y="800708"/>
            <a:ext cx="4471086" cy="295091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Every </a:t>
            </a:r>
            <a:r>
              <a:rPr lang="en-US" dirty="0"/>
              <a:t>class loaded in a Java application is identified by</a:t>
            </a:r>
          </a:p>
          <a:p>
            <a:r>
              <a:rPr lang="en-US" dirty="0" smtClean="0"/>
              <a:t>its </a:t>
            </a:r>
            <a:r>
              <a:rPr lang="en-US" dirty="0"/>
              <a:t>fully qualified name (package name + class name), and</a:t>
            </a:r>
          </a:p>
          <a:p>
            <a:r>
              <a:rPr lang="en-US" dirty="0" smtClean="0"/>
              <a:t>the </a:t>
            </a:r>
            <a:r>
              <a:rPr lang="en-US" dirty="0" err="1"/>
              <a:t>ClassLoader</a:t>
            </a:r>
            <a:r>
              <a:rPr lang="en-US" dirty="0"/>
              <a:t> instance that loaded </a:t>
            </a:r>
            <a:r>
              <a:rPr lang="en-US" dirty="0" smtClean="0"/>
              <a:t>it.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768917"/>
            <a:ext cx="9660924" cy="554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we have problem with the following code: 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CustomClassLoader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loadClass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com.epam.A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en-US" sz="22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i: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c1.newInstance().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class is referenced in the code, as the type of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variable </a:t>
            </a:r>
          </a:p>
          <a:p>
            <a:r>
              <a:rPr lang="en-US" dirty="0" smtClean="0"/>
              <a:t>This </a:t>
            </a:r>
            <a:r>
              <a:rPr lang="en-US" dirty="0"/>
              <a:t>causes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class to be loaded by the same class loader that loaded the class this code is residing in (built-in class-loader)</a:t>
            </a:r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classOf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c1.newInstance().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are regarded as different classes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854</Words>
  <Application>Microsoft Office PowerPoint</Application>
  <PresentationFormat>Widescreen</PresentationFormat>
  <Paragraphs>170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Dynamic reloading of java-classes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substring() evolution from jdk 1.6 to our days</dc:title>
  <dc:creator>Vitaliy Savkin</dc:creator>
  <cp:lastModifiedBy>Vitaliy Savkin</cp:lastModifiedBy>
  <cp:revision>30</cp:revision>
  <dcterms:created xsi:type="dcterms:W3CDTF">2013-11-29T11:01:09Z</dcterms:created>
  <dcterms:modified xsi:type="dcterms:W3CDTF">2014-09-29T14:38:45Z</dcterms:modified>
</cp:coreProperties>
</file>