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9" autoAdjust="0"/>
  </p:normalViewPr>
  <p:slideViewPr>
    <p:cSldViewPr snapToGrid="0">
      <p:cViewPr varScale="1">
        <p:scale>
          <a:sx n="80" d="100"/>
          <a:sy n="80" d="100"/>
        </p:scale>
        <p:origin x="132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3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9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8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6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74AC-406E-4468-95B2-A56629EEAF9A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EC10-772F-40C2-B4E8-D1163A8D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9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5835" y="1218616"/>
            <a:ext cx="8791575" cy="2387600"/>
          </a:xfrm>
        </p:spPr>
        <p:txBody>
          <a:bodyPr/>
          <a:lstStyle/>
          <a:p>
            <a:r>
              <a:rPr lang="uk-UA" dirty="0" smtClean="0"/>
              <a:t>Фінальний проект </a:t>
            </a:r>
            <a:r>
              <a:rPr lang="en-US" dirty="0" smtClean="0"/>
              <a:t>C++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19435" y="6152733"/>
            <a:ext cx="8791575" cy="1655762"/>
          </a:xfrm>
        </p:spPr>
        <p:txBody>
          <a:bodyPr/>
          <a:lstStyle/>
          <a:p>
            <a:r>
              <a:rPr lang="uk-UA" dirty="0" smtClean="0"/>
              <a:t>Бондаренко Віталій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28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класи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28381"/>
            <a:ext cx="9905999" cy="4307724"/>
          </a:xfrm>
        </p:spPr>
        <p:txBody>
          <a:bodyPr/>
          <a:lstStyle/>
          <a:p>
            <a:r>
              <a:rPr lang="en-US" dirty="0" smtClean="0"/>
              <a:t>Vector</a:t>
            </a:r>
            <a:endParaRPr lang="uk-UA" dirty="0" smtClean="0"/>
          </a:p>
          <a:p>
            <a:r>
              <a:rPr lang="en-US" dirty="0" smtClean="0"/>
              <a:t>Algorithm</a:t>
            </a:r>
            <a:endParaRPr lang="uk-UA" dirty="0" smtClean="0"/>
          </a:p>
          <a:p>
            <a:r>
              <a:rPr lang="en-US" dirty="0" smtClean="0"/>
              <a:t>Windows</a:t>
            </a:r>
            <a:r>
              <a:rPr lang="uk-UA" dirty="0" smtClean="0"/>
              <a:t>.</a:t>
            </a:r>
            <a:r>
              <a:rPr lang="en-US" dirty="0" smtClean="0"/>
              <a:t>h</a:t>
            </a:r>
          </a:p>
          <a:p>
            <a:r>
              <a:rPr lang="en-US" dirty="0" smtClean="0"/>
              <a:t>String</a:t>
            </a:r>
            <a:endParaRPr lang="uk-UA" dirty="0" smtClean="0"/>
          </a:p>
          <a:p>
            <a:r>
              <a:rPr lang="en-US" dirty="0" err="1" smtClean="0"/>
              <a:t>Ctime</a:t>
            </a:r>
            <a:endParaRPr lang="uk-UA" dirty="0" smtClean="0"/>
          </a:p>
          <a:p>
            <a:r>
              <a:rPr lang="en-US" dirty="0" err="1" smtClean="0"/>
              <a:t>Fstream</a:t>
            </a:r>
            <a:endParaRPr lang="uk-UA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41412" y="369459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8229600" y="1371600"/>
            <a:ext cx="1323474" cy="63767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Room.h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8141970" y="2301471"/>
            <a:ext cx="1498734" cy="7764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StandardRoom</a:t>
            </a:r>
            <a:r>
              <a:rPr lang="en-US" sz="2000" dirty="0" err="1" smtClean="0"/>
              <a:t>.h</a:t>
            </a: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8185785" y="3375852"/>
            <a:ext cx="1411104" cy="74074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SemiLuxRoom</a:t>
            </a:r>
            <a:r>
              <a:rPr lang="en-US" sz="2000" dirty="0" err="1" smtClean="0"/>
              <a:t>.h</a:t>
            </a:r>
            <a:endParaRPr lang="en-US" dirty="0"/>
          </a:p>
        </p:txBody>
      </p:sp>
      <p:sp>
        <p:nvSpPr>
          <p:cNvPr id="9" name="Овал 8"/>
          <p:cNvSpPr/>
          <p:nvPr/>
        </p:nvSpPr>
        <p:spPr>
          <a:xfrm>
            <a:off x="8072187" y="4433877"/>
            <a:ext cx="1638300" cy="81593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LuxRoom</a:t>
            </a:r>
            <a:r>
              <a:rPr lang="en-US" sz="2000" dirty="0" err="1" smtClean="0"/>
              <a:t>.h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97040" y="784703"/>
            <a:ext cx="11125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Date.h</a:t>
            </a:r>
          </a:p>
        </p:txBody>
      </p:sp>
      <p:cxnSp>
        <p:nvCxnSpPr>
          <p:cNvPr id="12" name="Соединительная линия уступом 11"/>
          <p:cNvCxnSpPr>
            <a:stCxn id="10" idx="2"/>
            <a:endCxn id="6" idx="2"/>
          </p:cNvCxnSpPr>
          <p:nvPr/>
        </p:nvCxnSpPr>
        <p:spPr>
          <a:xfrm rot="16200000" flipH="1">
            <a:off x="7643383" y="1104220"/>
            <a:ext cx="296134" cy="8763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7" idx="0"/>
          </p:cNvCxnSpPr>
          <p:nvPr/>
        </p:nvCxnSpPr>
        <p:spPr>
          <a:xfrm>
            <a:off x="8891337" y="2009274"/>
            <a:ext cx="0" cy="2921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4"/>
            <a:endCxn id="8" idx="0"/>
          </p:cNvCxnSpPr>
          <p:nvPr/>
        </p:nvCxnSpPr>
        <p:spPr>
          <a:xfrm>
            <a:off x="8891337" y="3077958"/>
            <a:ext cx="0" cy="2978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4"/>
            <a:endCxn id="9" idx="0"/>
          </p:cNvCxnSpPr>
          <p:nvPr/>
        </p:nvCxnSpPr>
        <p:spPr>
          <a:xfrm>
            <a:off x="8891337" y="4116596"/>
            <a:ext cx="0" cy="31728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856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Реалізовані методи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addRoom</a:t>
            </a:r>
            <a:r>
              <a:rPr lang="en-US" dirty="0"/>
              <a:t>(Room*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delRoom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editRoom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buyReleaseRoom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void </a:t>
            </a:r>
            <a:r>
              <a:rPr lang="en-US" dirty="0" err="1"/>
              <a:t>searchRoom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sortRoom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printToFile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showListHotel</a:t>
            </a:r>
            <a:r>
              <a:rPr lang="en-US" dirty="0"/>
              <a:t>()</a:t>
            </a:r>
            <a:r>
              <a:rPr lang="en-US" dirty="0" err="1"/>
              <a:t>const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95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6601">
            <a:off x="451977" y="627246"/>
            <a:ext cx="3010320" cy="2162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1452">
            <a:off x="3139114" y="929918"/>
            <a:ext cx="3229426" cy="39153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1181">
            <a:off x="519895" y="2850070"/>
            <a:ext cx="3058476" cy="31758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68624">
            <a:off x="6824432" y="459835"/>
            <a:ext cx="3625568" cy="52553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21964">
            <a:off x="5921634" y="4345168"/>
            <a:ext cx="5820354" cy="22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6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42</TotalTime>
  <Words>54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Контур</vt:lpstr>
      <vt:lpstr>Фінальний проект C++</vt:lpstr>
      <vt:lpstr>Використані класи</vt:lpstr>
      <vt:lpstr>Реалізовані методи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Фінальний проект C++</dc:title>
  <dc:creator>Виталий Бондаренко</dc:creator>
  <cp:lastModifiedBy>Виталий Бондаренко</cp:lastModifiedBy>
  <cp:revision>5</cp:revision>
  <dcterms:created xsi:type="dcterms:W3CDTF">2024-12-26T12:47:01Z</dcterms:created>
  <dcterms:modified xsi:type="dcterms:W3CDTF">2024-12-26T13:29:14Z</dcterms:modified>
</cp:coreProperties>
</file>