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Сімейна Бібліотека </a:t>
            </a:r>
            <a:r>
              <a:rPr lang="en-US" dirty="0" smtClean="0"/>
              <a:t>Steam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Бондаренко </a:t>
            </a:r>
            <a:r>
              <a:rPr lang="uk-UA" dirty="0" smtClean="0"/>
              <a:t>Віталій</a:t>
            </a:r>
          </a:p>
          <a:p>
            <a:r>
              <a:rPr lang="uk-UA" dirty="0" smtClean="0"/>
              <a:t>П-34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3366" y="5913912"/>
            <a:ext cx="296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©Academia </a:t>
            </a:r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64712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технічне 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Створити цикл у якому можливо редагувати текстовий </a:t>
            </a:r>
            <a:r>
              <a:rPr lang="uk-UA" dirty="0" smtClean="0"/>
              <a:t>файл</a:t>
            </a:r>
          </a:p>
          <a:p>
            <a:pPr marL="0" indent="0">
              <a:buNone/>
            </a:pPr>
            <a:r>
              <a:rPr lang="uk-UA" dirty="0" smtClean="0"/>
              <a:t>(</a:t>
            </a:r>
            <a:r>
              <a:rPr lang="uk-UA" dirty="0"/>
              <a:t>реагувати, шукати, додавати, читати та видаляти </a:t>
            </a:r>
            <a:r>
              <a:rPr lang="uk-UA" dirty="0" smtClean="0"/>
              <a:t>елементи</a:t>
            </a:r>
            <a:r>
              <a:rPr lang="uk-UA" dirty="0" smtClean="0"/>
              <a:t> 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2550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Проектування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85652" y="2142067"/>
            <a:ext cx="1270660" cy="70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Обрання режиму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00696" y="3016332"/>
            <a:ext cx="1116281" cy="665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00695" y="4071256"/>
            <a:ext cx="1116281" cy="665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5" idx="2"/>
            <a:endCxn id="6" idx="1"/>
          </p:cNvCxnSpPr>
          <p:nvPr/>
        </p:nvCxnSpPr>
        <p:spPr>
          <a:xfrm rot="16200000" flipH="1">
            <a:off x="1861457" y="2609603"/>
            <a:ext cx="498764" cy="979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5" idx="2"/>
            <a:endCxn id="7" idx="1"/>
          </p:cNvCxnSpPr>
          <p:nvPr/>
        </p:nvCxnSpPr>
        <p:spPr>
          <a:xfrm rot="16200000" flipH="1">
            <a:off x="1333994" y="3137065"/>
            <a:ext cx="1553688" cy="979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4095009" y="2113586"/>
            <a:ext cx="1116281" cy="6650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Пароль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6" idx="0"/>
            <a:endCxn id="12" idx="1"/>
          </p:cNvCxnSpPr>
          <p:nvPr/>
        </p:nvCxnSpPr>
        <p:spPr>
          <a:xfrm rot="5400000" flipH="1" flipV="1">
            <a:off x="3341805" y="2263128"/>
            <a:ext cx="570236" cy="93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4095008" y="3016331"/>
            <a:ext cx="1116281" cy="6650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Цикл</a:t>
            </a:r>
            <a:endParaRPr lang="en-US" dirty="0"/>
          </a:p>
        </p:txBody>
      </p:sp>
      <p:cxnSp>
        <p:nvCxnSpPr>
          <p:cNvPr id="18" name="Соединительная линия уступом 17"/>
          <p:cNvCxnSpPr>
            <a:stCxn id="12" idx="2"/>
            <a:endCxn id="16" idx="0"/>
          </p:cNvCxnSpPr>
          <p:nvPr/>
        </p:nvCxnSpPr>
        <p:spPr>
          <a:xfrm rot="5400000">
            <a:off x="4534287" y="2897468"/>
            <a:ext cx="2377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5589320" y="2951017"/>
            <a:ext cx="1335553" cy="7956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Обрання команди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02904" y="2951017"/>
            <a:ext cx="1395353" cy="831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Виконання</a:t>
            </a:r>
            <a:endParaRPr lang="en-US" dirty="0"/>
          </a:p>
        </p:txBody>
      </p:sp>
      <p:cxnSp>
        <p:nvCxnSpPr>
          <p:cNvPr id="23" name="Соединительная линия уступом 22"/>
          <p:cNvCxnSpPr>
            <a:stCxn id="16" idx="3"/>
            <a:endCxn id="20" idx="1"/>
          </p:cNvCxnSpPr>
          <p:nvPr/>
        </p:nvCxnSpPr>
        <p:spPr>
          <a:xfrm>
            <a:off x="5211289" y="3348841"/>
            <a:ext cx="3780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0" idx="3"/>
            <a:endCxn id="21" idx="1"/>
          </p:cNvCxnSpPr>
          <p:nvPr/>
        </p:nvCxnSpPr>
        <p:spPr>
          <a:xfrm>
            <a:off x="6924873" y="3348842"/>
            <a:ext cx="378031" cy="17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2"/>
            <a:endCxn id="16" idx="2"/>
          </p:cNvCxnSpPr>
          <p:nvPr/>
        </p:nvCxnSpPr>
        <p:spPr>
          <a:xfrm rot="5400000" flipH="1">
            <a:off x="6276394" y="2058105"/>
            <a:ext cx="100942" cy="3347432"/>
          </a:xfrm>
          <a:prstGeom prst="bentConnector3">
            <a:avLst>
              <a:gd name="adj1" fmla="val -226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3950524" y="4305023"/>
            <a:ext cx="1116281" cy="6650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Цикл</a:t>
            </a:r>
            <a:endParaRPr lang="en-US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444836" y="4239709"/>
            <a:ext cx="1335553" cy="7956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Обрання команди</a:t>
            </a:r>
            <a:endParaRPr lang="en-US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158420" y="4239709"/>
            <a:ext cx="1395353" cy="831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Виконання</a:t>
            </a:r>
            <a:endParaRPr lang="en-US" dirty="0"/>
          </a:p>
        </p:txBody>
      </p:sp>
      <p:cxnSp>
        <p:nvCxnSpPr>
          <p:cNvPr id="31" name="Соединительная линия уступом 30"/>
          <p:cNvCxnSpPr>
            <a:stCxn id="28" idx="3"/>
            <a:endCxn id="29" idx="1"/>
          </p:cNvCxnSpPr>
          <p:nvPr/>
        </p:nvCxnSpPr>
        <p:spPr>
          <a:xfrm>
            <a:off x="5066805" y="4637533"/>
            <a:ext cx="3780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9" idx="3"/>
            <a:endCxn id="30" idx="1"/>
          </p:cNvCxnSpPr>
          <p:nvPr/>
        </p:nvCxnSpPr>
        <p:spPr>
          <a:xfrm>
            <a:off x="6780389" y="4637534"/>
            <a:ext cx="378031" cy="17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30" idx="2"/>
            <a:endCxn id="28" idx="2"/>
          </p:cNvCxnSpPr>
          <p:nvPr/>
        </p:nvCxnSpPr>
        <p:spPr>
          <a:xfrm rot="5400000" flipH="1">
            <a:off x="6131910" y="3346797"/>
            <a:ext cx="100942" cy="3347432"/>
          </a:xfrm>
          <a:prstGeom prst="bentConnector3">
            <a:avLst>
              <a:gd name="adj1" fmla="val -226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7" idx="3"/>
            <a:endCxn id="28" idx="1"/>
          </p:cNvCxnSpPr>
          <p:nvPr/>
        </p:nvCxnSpPr>
        <p:spPr>
          <a:xfrm>
            <a:off x="3716976" y="4403766"/>
            <a:ext cx="233548" cy="233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Користувачі </a:t>
            </a:r>
            <a:r>
              <a:rPr lang="uk-UA" dirty="0" err="1" smtClean="0"/>
              <a:t>проЕкту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Admin</a:t>
            </a:r>
          </a:p>
          <a:p>
            <a:r>
              <a:rPr lang="en-US" sz="3600" dirty="0" smtClean="0"/>
              <a:t>User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35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Функціональні</a:t>
            </a:r>
            <a:r>
              <a:rPr lang="ru-RU" dirty="0" smtClean="0"/>
              <a:t> </a:t>
            </a:r>
            <a:r>
              <a:rPr lang="uk-UA" dirty="0" smtClean="0"/>
              <a:t>можливості</a:t>
            </a:r>
            <a:r>
              <a:rPr lang="ru-RU" dirty="0" smtClean="0"/>
              <a:t> </a:t>
            </a:r>
            <a:r>
              <a:rPr lang="uk-UA" dirty="0"/>
              <a:t>кожного користувача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marL="0" indent="0">
              <a:buNone/>
            </a:pPr>
            <a:r>
              <a:rPr lang="uk-UA" dirty="0" smtClean="0"/>
              <a:t>Може: реагувати, шукати, додавати, читати та видаляти елементи</a:t>
            </a:r>
            <a:endParaRPr lang="en-US" dirty="0"/>
          </a:p>
          <a:p>
            <a:r>
              <a:rPr lang="en-US" dirty="0" smtClean="0"/>
              <a:t>User</a:t>
            </a:r>
            <a:endParaRPr lang="uk-UA" dirty="0" smtClean="0"/>
          </a:p>
          <a:p>
            <a:r>
              <a:rPr lang="uk-UA" dirty="0"/>
              <a:t>Може: </a:t>
            </a:r>
            <a:r>
              <a:rPr lang="uk-UA" dirty="0" smtClean="0"/>
              <a:t>читати </a:t>
            </a:r>
            <a:r>
              <a:rPr lang="uk-UA" dirty="0"/>
              <a:t>та </a:t>
            </a:r>
            <a:r>
              <a:rPr lang="uk-UA" dirty="0" smtClean="0"/>
              <a:t>шукати </a:t>
            </a:r>
            <a:r>
              <a:rPr lang="uk-UA" dirty="0"/>
              <a:t>елементи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Створення проекту з </a:t>
            </a:r>
            <a:r>
              <a:rPr lang="en-US" sz="2000" dirty="0" smtClean="0"/>
              <a:t>header </a:t>
            </a:r>
            <a:r>
              <a:rPr lang="uk-UA" sz="2000" dirty="0" smtClean="0"/>
              <a:t>файлами </a:t>
            </a:r>
            <a:r>
              <a:rPr lang="uk-UA" sz="2000" dirty="0" smtClean="0"/>
              <a:t>і </a:t>
            </a:r>
            <a:r>
              <a:rPr lang="uk-UA" sz="2000" dirty="0" smtClean="0"/>
              <a:t>редагування текстових </a:t>
            </a:r>
            <a:r>
              <a:rPr lang="uk-UA" sz="2000" dirty="0" smtClean="0"/>
              <a:t>файлів</a:t>
            </a:r>
          </a:p>
          <a:p>
            <a:r>
              <a:rPr lang="uk-UA" sz="2000" dirty="0" smtClean="0"/>
              <a:t>Та структуруванні даних</a:t>
            </a:r>
          </a:p>
          <a:p>
            <a:r>
              <a:rPr lang="uk-UA" sz="2000" dirty="0" smtClean="0"/>
              <a:t>На майбутнє хочу більш розібратися у роботі з текстовими файлами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436283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67</TotalTime>
  <Words>96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Сімейна Бібліотека Steam</vt:lpstr>
      <vt:lpstr>технічне завдання</vt:lpstr>
      <vt:lpstr>Проектування</vt:lpstr>
      <vt:lpstr>Користувачі проЕкту </vt:lpstr>
      <vt:lpstr>Функціональні можливості кожного користувача</vt:lpstr>
      <vt:lpstr>Презентация PowerPoint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Сімейна Бібліотека Steam</dc:title>
  <dc:creator>Виталий Бондаренко</dc:creator>
  <cp:lastModifiedBy>Виталий Бондаренко</cp:lastModifiedBy>
  <cp:revision>9</cp:revision>
  <dcterms:created xsi:type="dcterms:W3CDTF">2024-06-07T14:18:29Z</dcterms:created>
  <dcterms:modified xsi:type="dcterms:W3CDTF">2024-06-13T13:24:44Z</dcterms:modified>
</cp:coreProperties>
</file>