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0010ad1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b0010ad1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0010ad1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0010ad1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0010ad1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0010ad1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0010ad1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b0010ad1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0010ad1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0010ad1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0010ad1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0010ad1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0010ad1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0010ad1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CS454 Proposal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Vitaliy Kudrik | Jingyu Cao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My Anime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Simple and easy to use anime searcher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Over 17000 animes to choose from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Advanced search feature to allow for better results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Post search filtering which allows the user to prioritize a data type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of the data for our website was scraped from myanimelist.net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 literally took all 17665 anime from the website except for the </a:t>
            </a:r>
            <a:r>
              <a:rPr lang="en" sz="2200"/>
              <a:t>extra 1435 that was just hentai (porn)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data categories are as follows:</a:t>
            </a:r>
            <a:br>
              <a:rPr lang="en" sz="2200"/>
            </a:br>
            <a:r>
              <a:rPr lang="en" sz="2200"/>
              <a:t>Title, Rating, Link, Picture, Episode count, Airing Dates, Genres, Description and Producers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continued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Each data category was picked for its relevance to user searching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data was saved in a csv file but will be converted into an index using whoosh for our backend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a snippet of some of the data that is scraped.</a:t>
            </a:r>
            <a:endParaRPr sz="22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5" y="3706575"/>
            <a:ext cx="8582123" cy="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 style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keeping a similar style to myanimelist with slight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keep a simple setup and then include all the data on an individual </a:t>
            </a:r>
            <a:r>
              <a:rPr lang="en"/>
              <a:t>web page</a:t>
            </a:r>
            <a:r>
              <a:rPr lang="en"/>
              <a:t> for that anime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include more than the top 10 per page, but we will be showing </a:t>
            </a:r>
            <a:r>
              <a:rPr lang="en"/>
              <a:t>only</a:t>
            </a:r>
            <a:r>
              <a:rPr lang="en"/>
              <a:t> 10 results per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sure if we will include all data on the same page or do what </a:t>
            </a:r>
            <a:r>
              <a:rPr lang="en"/>
              <a:t>myanimelist</a:t>
            </a:r>
            <a:r>
              <a:rPr lang="en"/>
              <a:t> does.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 advice?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325" y="3226425"/>
            <a:ext cx="6151674" cy="17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search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3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Myanimelist has an excellent advanced </a:t>
            </a:r>
            <a:r>
              <a:rPr lang="en"/>
              <a:t>search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Ours will look extremely similar except for the data that we don’t have such as status and type.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will use search bar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for description based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queries and advanced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search for specific kinds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of animes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101" y="1984151"/>
            <a:ext cx="5585901" cy="25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filtering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3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advanced search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allow user to prioritize the kind of data they want to see first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shown below a user can click on Start Date and the data will be filtered to show the newest anime first, and if clicked again it will show the oldest first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that we have rating and episode count as well, those will also be included in filtering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be ordered newest to oldest or oldest to newest </a:t>
            </a:r>
            <a:r>
              <a:rPr lang="en"/>
              <a:t>interchangeably on all three filterable data types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38" y="4280276"/>
            <a:ext cx="8791125" cy="5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filtering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3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75" y="1925050"/>
            <a:ext cx="5976424" cy="296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