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15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619708"/>
            <a:ext cx="288315" cy="326923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581571"/>
            <a:ext cx="3597454" cy="36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Mountain Resort has recently installed an additional chair lift to help increase the﻿ distribution of visitors across the mountain. This additional chair increases their operating costs by $1,540,000 this season. There’s ﻿a suspicion that Big Mountain is not capitalizing on its facilities as much as it could. The strategy is to implement a﻿ more data-driven business approach.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 for this project = aright increase in price to cover a latest investment within a few next years and possibly provide some new technology to decrease operational costs.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98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 risk that increase in tickets’ cost may significantly decrease a turn out of visitors at the Big Mountain Resort.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There is a risk that the new chair instalment will not be paid off in additional revenue for company and possible increase in tickets’ price will not cover the added operational costs.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limitations to this approach. There’s a suspicion that Big Mountain is not capitalizing on its facilities as much as it could. Basing their pricing on just the market average does not provide the business with a ﻿good sense of how important some facilities are compared to others. This hampers investment strategy. Gaining access to the proper data sources can be difficult — perhaps you need a specific user level access granted to a SQL database or an S3 bucket.</a:t>
            </a: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a metadata that contain information from 330 resorts in the US that can be considered part of the same market share 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4038080"/>
            <a:ext cx="4324418" cy="59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CEO,  CTO, VP Sales, VP Engineering, </a:t>
            </a:r>
            <a:r>
              <a:rPr lang="en-AU" sz="1071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Dir.Product</a:t>
            </a: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AU" sz="1071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Dir.Data</a:t>
            </a: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Lead DS. Lead Engineers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82638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1.How to ﻿select a better value for Big Mountain Resort ticket price? </a:t>
            </a:r>
            <a:r>
              <a:rPr lang="en-US" b="1" dirty="0"/>
              <a:t>2.C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onsidering some changes that will either cut costs without undermining the ticket price or will support an even higher ticket price.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656</Words>
  <Application>Microsoft Office PowerPoint</Application>
  <PresentationFormat>On-screen Show (4:3)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Vitaliy</cp:lastModifiedBy>
  <cp:revision>2</cp:revision>
  <dcterms:modified xsi:type="dcterms:W3CDTF">2021-08-30T22:15:42Z</dcterms:modified>
</cp:coreProperties>
</file>