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336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Krava" userId="d910f6e2b15c3e69" providerId="LiveId" clId="{D179A6E9-B82A-4888-B337-0B237BA7694D}"/>
    <pc:docChg chg="addSld delSld modSld">
      <pc:chgData name="Peter Krava" userId="d910f6e2b15c3e69" providerId="LiveId" clId="{D179A6E9-B82A-4888-B337-0B237BA7694D}" dt="2020-02-09T17:19:12.695" v="6"/>
      <pc:docMkLst>
        <pc:docMk/>
      </pc:docMkLst>
      <pc:sldChg chg="del">
        <pc:chgData name="Peter Krava" userId="d910f6e2b15c3e69" providerId="LiveId" clId="{D179A6E9-B82A-4888-B337-0B237BA7694D}" dt="2020-02-09T17:18:57.513" v="0" actId="2696"/>
        <pc:sldMkLst>
          <pc:docMk/>
          <pc:sldMk cId="737659837" sldId="305"/>
        </pc:sldMkLst>
      </pc:sldChg>
      <pc:sldChg chg="del">
        <pc:chgData name="Peter Krava" userId="d910f6e2b15c3e69" providerId="LiveId" clId="{D179A6E9-B82A-4888-B337-0B237BA7694D}" dt="2020-02-09T17:18:57.513" v="0" actId="2696"/>
        <pc:sldMkLst>
          <pc:docMk/>
          <pc:sldMk cId="1504259375" sldId="306"/>
        </pc:sldMkLst>
      </pc:sldChg>
      <pc:sldChg chg="del">
        <pc:chgData name="Peter Krava" userId="d910f6e2b15c3e69" providerId="LiveId" clId="{D179A6E9-B82A-4888-B337-0B237BA7694D}" dt="2020-02-09T17:18:57.513" v="0" actId="2696"/>
        <pc:sldMkLst>
          <pc:docMk/>
          <pc:sldMk cId="4164112370" sldId="307"/>
        </pc:sldMkLst>
      </pc:sldChg>
      <pc:sldChg chg="del">
        <pc:chgData name="Peter Krava" userId="d910f6e2b15c3e69" providerId="LiveId" clId="{D179A6E9-B82A-4888-B337-0B237BA7694D}" dt="2020-02-09T17:18:57.513" v="0" actId="2696"/>
        <pc:sldMkLst>
          <pc:docMk/>
          <pc:sldMk cId="838459355" sldId="321"/>
        </pc:sldMkLst>
      </pc:sldChg>
      <pc:sldChg chg="del">
        <pc:chgData name="Peter Krava" userId="d910f6e2b15c3e69" providerId="LiveId" clId="{D179A6E9-B82A-4888-B337-0B237BA7694D}" dt="2020-02-09T17:18:57.513" v="0" actId="2696"/>
        <pc:sldMkLst>
          <pc:docMk/>
          <pc:sldMk cId="1296470298" sldId="327"/>
        </pc:sldMkLst>
      </pc:sldChg>
      <pc:sldChg chg="del">
        <pc:chgData name="Peter Krava" userId="d910f6e2b15c3e69" providerId="LiveId" clId="{D179A6E9-B82A-4888-B337-0B237BA7694D}" dt="2020-02-09T17:18:57.513" v="0" actId="2696"/>
        <pc:sldMkLst>
          <pc:docMk/>
          <pc:sldMk cId="3868586962" sldId="328"/>
        </pc:sldMkLst>
      </pc:sldChg>
      <pc:sldChg chg="del">
        <pc:chgData name="Peter Krava" userId="d910f6e2b15c3e69" providerId="LiveId" clId="{D179A6E9-B82A-4888-B337-0B237BA7694D}" dt="2020-02-09T17:18:57.513" v="0" actId="2696"/>
        <pc:sldMkLst>
          <pc:docMk/>
          <pc:sldMk cId="3356674531" sldId="329"/>
        </pc:sldMkLst>
      </pc:sldChg>
      <pc:sldChg chg="del">
        <pc:chgData name="Peter Krava" userId="d910f6e2b15c3e69" providerId="LiveId" clId="{D179A6E9-B82A-4888-B337-0B237BA7694D}" dt="2020-02-09T17:18:57.513" v="0" actId="2696"/>
        <pc:sldMkLst>
          <pc:docMk/>
          <pc:sldMk cId="461366188" sldId="330"/>
        </pc:sldMkLst>
      </pc:sldChg>
      <pc:sldChg chg="del">
        <pc:chgData name="Peter Krava" userId="d910f6e2b15c3e69" providerId="LiveId" clId="{D179A6E9-B82A-4888-B337-0B237BA7694D}" dt="2020-02-09T17:18:57.513" v="0" actId="2696"/>
        <pc:sldMkLst>
          <pc:docMk/>
          <pc:sldMk cId="1962252799" sldId="331"/>
        </pc:sldMkLst>
      </pc:sldChg>
      <pc:sldChg chg="del">
        <pc:chgData name="Peter Krava" userId="d910f6e2b15c3e69" providerId="LiveId" clId="{D179A6E9-B82A-4888-B337-0B237BA7694D}" dt="2020-02-09T17:18:57.513" v="0" actId="2696"/>
        <pc:sldMkLst>
          <pc:docMk/>
          <pc:sldMk cId="3888657594" sldId="332"/>
        </pc:sldMkLst>
      </pc:sldChg>
      <pc:sldChg chg="del">
        <pc:chgData name="Peter Krava" userId="d910f6e2b15c3e69" providerId="LiveId" clId="{D179A6E9-B82A-4888-B337-0B237BA7694D}" dt="2020-02-09T17:18:57.513" v="0" actId="2696"/>
        <pc:sldMkLst>
          <pc:docMk/>
          <pc:sldMk cId="2376570310" sldId="333"/>
        </pc:sldMkLst>
      </pc:sldChg>
      <pc:sldChg chg="del">
        <pc:chgData name="Peter Krava" userId="d910f6e2b15c3e69" providerId="LiveId" clId="{D179A6E9-B82A-4888-B337-0B237BA7694D}" dt="2020-02-09T17:18:57.513" v="0" actId="2696"/>
        <pc:sldMkLst>
          <pc:docMk/>
          <pc:sldMk cId="2766629447" sldId="334"/>
        </pc:sldMkLst>
      </pc:sldChg>
      <pc:sldChg chg="del">
        <pc:chgData name="Peter Krava" userId="d910f6e2b15c3e69" providerId="LiveId" clId="{D179A6E9-B82A-4888-B337-0B237BA7694D}" dt="2020-02-09T17:18:57.513" v="0" actId="2696"/>
        <pc:sldMkLst>
          <pc:docMk/>
          <pc:sldMk cId="790389227" sldId="335"/>
        </pc:sldMkLst>
      </pc:sldChg>
      <pc:sldChg chg="addSp modSp">
        <pc:chgData name="Peter Krava" userId="d910f6e2b15c3e69" providerId="LiveId" clId="{D179A6E9-B82A-4888-B337-0B237BA7694D}" dt="2020-02-09T17:19:12.695" v="6"/>
        <pc:sldMkLst>
          <pc:docMk/>
          <pc:sldMk cId="2277045713" sldId="336"/>
        </pc:sldMkLst>
        <pc:spChg chg="mod">
          <ac:chgData name="Peter Krava" userId="d910f6e2b15c3e69" providerId="LiveId" clId="{D179A6E9-B82A-4888-B337-0B237BA7694D}" dt="2020-02-09T17:19:02.156" v="1" actId="20577"/>
          <ac:spMkLst>
            <pc:docMk/>
            <pc:sldMk cId="2277045713" sldId="336"/>
            <ac:spMk id="4" creationId="{C5FF2BB2-504A-43CB-83EA-1FA930F333C6}"/>
          </ac:spMkLst>
        </pc:spChg>
        <pc:picChg chg="add">
          <ac:chgData name="Peter Krava" userId="d910f6e2b15c3e69" providerId="LiveId" clId="{D179A6E9-B82A-4888-B337-0B237BA7694D}" dt="2020-02-09T17:19:12.695" v="6"/>
          <ac:picMkLst>
            <pc:docMk/>
            <pc:sldMk cId="2277045713" sldId="336"/>
            <ac:picMk id="2" creationId="{085763BC-1BE3-431B-BEAB-EB9591059EC9}"/>
          </ac:picMkLst>
        </pc:picChg>
      </pc:sldChg>
      <pc:sldChg chg="add">
        <pc:chgData name="Peter Krava" userId="d910f6e2b15c3e69" providerId="LiveId" clId="{D179A6E9-B82A-4888-B337-0B237BA7694D}" dt="2020-02-09T17:19:04.939" v="2"/>
        <pc:sldMkLst>
          <pc:docMk/>
          <pc:sldMk cId="1421437969" sldId="337"/>
        </pc:sldMkLst>
      </pc:sldChg>
      <pc:sldChg chg="add">
        <pc:chgData name="Peter Krava" userId="d910f6e2b15c3e69" providerId="LiveId" clId="{D179A6E9-B82A-4888-B337-0B237BA7694D}" dt="2020-02-09T17:19:05.087" v="3"/>
        <pc:sldMkLst>
          <pc:docMk/>
          <pc:sldMk cId="129119456" sldId="338"/>
        </pc:sldMkLst>
      </pc:sldChg>
      <pc:sldChg chg="add">
        <pc:chgData name="Peter Krava" userId="d910f6e2b15c3e69" providerId="LiveId" clId="{D179A6E9-B82A-4888-B337-0B237BA7694D}" dt="2020-02-09T17:19:05.303" v="4"/>
        <pc:sldMkLst>
          <pc:docMk/>
          <pc:sldMk cId="1099910129" sldId="339"/>
        </pc:sldMkLst>
      </pc:sldChg>
      <pc:sldChg chg="add">
        <pc:chgData name="Peter Krava" userId="d910f6e2b15c3e69" providerId="LiveId" clId="{D179A6E9-B82A-4888-B337-0B237BA7694D}" dt="2020-02-09T17:19:05.496" v="5"/>
        <pc:sldMkLst>
          <pc:docMk/>
          <pc:sldMk cId="2195513684" sldId="340"/>
        </pc:sldMkLst>
      </pc:sldChg>
      <pc:sldMasterChg chg="delSldLayout">
        <pc:chgData name="Peter Krava" userId="d910f6e2b15c3e69" providerId="LiveId" clId="{D179A6E9-B82A-4888-B337-0B237BA7694D}" dt="2020-02-09T17:18:57.513" v="0" actId="2696"/>
        <pc:sldMasterMkLst>
          <pc:docMk/>
          <pc:sldMasterMk cId="0" sldId="2147483659"/>
        </pc:sldMasterMkLst>
        <pc:sldLayoutChg chg="del">
          <pc:chgData name="Peter Krava" userId="d910f6e2b15c3e69" providerId="LiveId" clId="{D179A6E9-B82A-4888-B337-0B237BA7694D}" dt="2020-02-09T17:18:57.513" v="0" actId="2696"/>
          <pc:sldLayoutMkLst>
            <pc:docMk/>
            <pc:sldMasterMk cId="0" sldId="2147483659"/>
            <pc:sldLayoutMk cId="0" sldId="2147483649"/>
          </pc:sldLayoutMkLst>
        </pc:sldLayoutChg>
      </pc:sldMasterChg>
    </pc:docChg>
  </pc:docChgLst>
  <pc:docChgLst>
    <pc:chgData name="Peter Krava" userId="d910f6e2b15c3e69" providerId="LiveId" clId="{A40AB25C-E887-4424-861D-178A698F42DB}"/>
    <pc:docChg chg="custSel addSld delSld modSld">
      <pc:chgData name="Peter Krava" userId="d910f6e2b15c3e69" providerId="LiveId" clId="{A40AB25C-E887-4424-861D-178A698F42DB}" dt="2020-02-09T17:25:34.832" v="48" actId="47"/>
      <pc:docMkLst>
        <pc:docMk/>
      </pc:docMkLst>
      <pc:sldChg chg="addSp delSp">
        <pc:chgData name="Peter Krava" userId="d910f6e2b15c3e69" providerId="LiveId" clId="{A40AB25C-E887-4424-861D-178A698F42DB}" dt="2020-02-09T17:20:12.581" v="2"/>
        <pc:sldMkLst>
          <pc:docMk/>
          <pc:sldMk cId="1421437969" sldId="337"/>
        </pc:sldMkLst>
        <pc:picChg chg="add del">
          <ac:chgData name="Peter Krava" userId="d910f6e2b15c3e69" providerId="LiveId" clId="{A40AB25C-E887-4424-861D-178A698F42DB}" dt="2020-02-09T17:20:02.457" v="1" actId="478"/>
          <ac:picMkLst>
            <pc:docMk/>
            <pc:sldMk cId="1421437969" sldId="337"/>
            <ac:picMk id="2" creationId="{5BD58C37-2359-4295-AE09-D557ABE407CB}"/>
          </ac:picMkLst>
        </pc:picChg>
        <pc:picChg chg="add">
          <ac:chgData name="Peter Krava" userId="d910f6e2b15c3e69" providerId="LiveId" clId="{A40AB25C-E887-4424-861D-178A698F42DB}" dt="2020-02-09T17:20:12.581" v="2"/>
          <ac:picMkLst>
            <pc:docMk/>
            <pc:sldMk cId="1421437969" sldId="337"/>
            <ac:picMk id="3" creationId="{70E542B7-3E73-4700-AE1F-7BC1ABEFA22D}"/>
          </ac:picMkLst>
        </pc:picChg>
      </pc:sldChg>
      <pc:sldChg chg="addSp">
        <pc:chgData name="Peter Krava" userId="d910f6e2b15c3e69" providerId="LiveId" clId="{A40AB25C-E887-4424-861D-178A698F42DB}" dt="2020-02-09T17:20:26.934" v="3"/>
        <pc:sldMkLst>
          <pc:docMk/>
          <pc:sldMk cId="129119456" sldId="338"/>
        </pc:sldMkLst>
        <pc:picChg chg="add">
          <ac:chgData name="Peter Krava" userId="d910f6e2b15c3e69" providerId="LiveId" clId="{A40AB25C-E887-4424-861D-178A698F42DB}" dt="2020-02-09T17:20:26.934" v="3"/>
          <ac:picMkLst>
            <pc:docMk/>
            <pc:sldMk cId="129119456" sldId="338"/>
            <ac:picMk id="2" creationId="{6CA965D7-1772-486A-8889-F2A8FECB5E67}"/>
          </ac:picMkLst>
        </pc:picChg>
      </pc:sldChg>
      <pc:sldChg chg="addSp">
        <pc:chgData name="Peter Krava" userId="d910f6e2b15c3e69" providerId="LiveId" clId="{A40AB25C-E887-4424-861D-178A698F42DB}" dt="2020-02-09T17:20:38.080" v="4"/>
        <pc:sldMkLst>
          <pc:docMk/>
          <pc:sldMk cId="1099910129" sldId="339"/>
        </pc:sldMkLst>
        <pc:picChg chg="add">
          <ac:chgData name="Peter Krava" userId="d910f6e2b15c3e69" providerId="LiveId" clId="{A40AB25C-E887-4424-861D-178A698F42DB}" dt="2020-02-09T17:20:38.080" v="4"/>
          <ac:picMkLst>
            <pc:docMk/>
            <pc:sldMk cId="1099910129" sldId="339"/>
            <ac:picMk id="2" creationId="{4835461F-0212-498F-90A7-26708DD39896}"/>
          </ac:picMkLst>
        </pc:picChg>
      </pc:sldChg>
      <pc:sldChg chg="addSp">
        <pc:chgData name="Peter Krava" userId="d910f6e2b15c3e69" providerId="LiveId" clId="{A40AB25C-E887-4424-861D-178A698F42DB}" dt="2020-02-09T17:20:55.501" v="12"/>
        <pc:sldMkLst>
          <pc:docMk/>
          <pc:sldMk cId="2195513684" sldId="340"/>
        </pc:sldMkLst>
        <pc:picChg chg="add">
          <ac:chgData name="Peter Krava" userId="d910f6e2b15c3e69" providerId="LiveId" clId="{A40AB25C-E887-4424-861D-178A698F42DB}" dt="2020-02-09T17:20:55.501" v="12"/>
          <ac:picMkLst>
            <pc:docMk/>
            <pc:sldMk cId="2195513684" sldId="340"/>
            <ac:picMk id="2" creationId="{6D6A021D-F0FE-4116-BCB7-811F61A03C39}"/>
          </ac:picMkLst>
        </pc:picChg>
      </pc:sldChg>
      <pc:sldChg chg="addSp add">
        <pc:chgData name="Peter Krava" userId="d910f6e2b15c3e69" providerId="LiveId" clId="{A40AB25C-E887-4424-861D-178A698F42DB}" dt="2020-02-09T17:21:12.796" v="13"/>
        <pc:sldMkLst>
          <pc:docMk/>
          <pc:sldMk cId="1094017135" sldId="341"/>
        </pc:sldMkLst>
        <pc:picChg chg="add">
          <ac:chgData name="Peter Krava" userId="d910f6e2b15c3e69" providerId="LiveId" clId="{A40AB25C-E887-4424-861D-178A698F42DB}" dt="2020-02-09T17:21:12.796" v="13"/>
          <ac:picMkLst>
            <pc:docMk/>
            <pc:sldMk cId="1094017135" sldId="341"/>
            <ac:picMk id="2" creationId="{5E885616-6039-4AFE-B8EF-1DB2A7CBF6DF}"/>
          </ac:picMkLst>
        </pc:picChg>
      </pc:sldChg>
      <pc:sldChg chg="addSp add">
        <pc:chgData name="Peter Krava" userId="d910f6e2b15c3e69" providerId="LiveId" clId="{A40AB25C-E887-4424-861D-178A698F42DB}" dt="2020-02-09T17:21:24.492" v="14"/>
        <pc:sldMkLst>
          <pc:docMk/>
          <pc:sldMk cId="3095819162" sldId="342"/>
        </pc:sldMkLst>
        <pc:picChg chg="add">
          <ac:chgData name="Peter Krava" userId="d910f6e2b15c3e69" providerId="LiveId" clId="{A40AB25C-E887-4424-861D-178A698F42DB}" dt="2020-02-09T17:21:24.492" v="14"/>
          <ac:picMkLst>
            <pc:docMk/>
            <pc:sldMk cId="3095819162" sldId="342"/>
            <ac:picMk id="2" creationId="{8E98E832-1AE1-4701-8E0D-A55C92D0B0E9}"/>
          </ac:picMkLst>
        </pc:picChg>
      </pc:sldChg>
      <pc:sldChg chg="addSp add">
        <pc:chgData name="Peter Krava" userId="d910f6e2b15c3e69" providerId="LiveId" clId="{A40AB25C-E887-4424-861D-178A698F42DB}" dt="2020-02-09T17:21:34.343" v="15"/>
        <pc:sldMkLst>
          <pc:docMk/>
          <pc:sldMk cId="4159546758" sldId="343"/>
        </pc:sldMkLst>
        <pc:picChg chg="add">
          <ac:chgData name="Peter Krava" userId="d910f6e2b15c3e69" providerId="LiveId" clId="{A40AB25C-E887-4424-861D-178A698F42DB}" dt="2020-02-09T17:21:34.343" v="15"/>
          <ac:picMkLst>
            <pc:docMk/>
            <pc:sldMk cId="4159546758" sldId="343"/>
            <ac:picMk id="2" creationId="{F46674CF-0F0D-4088-8C12-F6BE403A5A33}"/>
          </ac:picMkLst>
        </pc:picChg>
      </pc:sldChg>
      <pc:sldChg chg="addSp add">
        <pc:chgData name="Peter Krava" userId="d910f6e2b15c3e69" providerId="LiveId" clId="{A40AB25C-E887-4424-861D-178A698F42DB}" dt="2020-02-09T17:21:45.701" v="16"/>
        <pc:sldMkLst>
          <pc:docMk/>
          <pc:sldMk cId="3805596169" sldId="344"/>
        </pc:sldMkLst>
        <pc:picChg chg="add">
          <ac:chgData name="Peter Krava" userId="d910f6e2b15c3e69" providerId="LiveId" clId="{A40AB25C-E887-4424-861D-178A698F42DB}" dt="2020-02-09T17:21:45.701" v="16"/>
          <ac:picMkLst>
            <pc:docMk/>
            <pc:sldMk cId="3805596169" sldId="344"/>
            <ac:picMk id="2" creationId="{09D56C3D-95BA-4C22-BB30-2D608AE080CA}"/>
          </ac:picMkLst>
        </pc:picChg>
      </pc:sldChg>
      <pc:sldChg chg="addSp add">
        <pc:chgData name="Peter Krava" userId="d910f6e2b15c3e69" providerId="LiveId" clId="{A40AB25C-E887-4424-861D-178A698F42DB}" dt="2020-02-09T17:21:54.776" v="17"/>
        <pc:sldMkLst>
          <pc:docMk/>
          <pc:sldMk cId="1390327388" sldId="345"/>
        </pc:sldMkLst>
        <pc:picChg chg="add">
          <ac:chgData name="Peter Krava" userId="d910f6e2b15c3e69" providerId="LiveId" clId="{A40AB25C-E887-4424-861D-178A698F42DB}" dt="2020-02-09T17:21:54.776" v="17"/>
          <ac:picMkLst>
            <pc:docMk/>
            <pc:sldMk cId="1390327388" sldId="345"/>
            <ac:picMk id="2" creationId="{574C548B-54FF-4C7E-A85B-C508CEE75095}"/>
          </ac:picMkLst>
        </pc:picChg>
      </pc:sldChg>
      <pc:sldChg chg="addSp add">
        <pc:chgData name="Peter Krava" userId="d910f6e2b15c3e69" providerId="LiveId" clId="{A40AB25C-E887-4424-861D-178A698F42DB}" dt="2020-02-09T17:22:04.640" v="18"/>
        <pc:sldMkLst>
          <pc:docMk/>
          <pc:sldMk cId="1856545592" sldId="346"/>
        </pc:sldMkLst>
        <pc:picChg chg="add">
          <ac:chgData name="Peter Krava" userId="d910f6e2b15c3e69" providerId="LiveId" clId="{A40AB25C-E887-4424-861D-178A698F42DB}" dt="2020-02-09T17:22:04.640" v="18"/>
          <ac:picMkLst>
            <pc:docMk/>
            <pc:sldMk cId="1856545592" sldId="346"/>
            <ac:picMk id="2" creationId="{E2E0F7FC-3E97-4848-A458-5F0A8D304D3B}"/>
          </ac:picMkLst>
        </pc:picChg>
      </pc:sldChg>
      <pc:sldChg chg="addSp delSp modSp add">
        <pc:chgData name="Peter Krava" userId="d910f6e2b15c3e69" providerId="LiveId" clId="{A40AB25C-E887-4424-861D-178A698F42DB}" dt="2020-02-09T17:25:30.189" v="44"/>
        <pc:sldMkLst>
          <pc:docMk/>
          <pc:sldMk cId="1827549794" sldId="347"/>
        </pc:sldMkLst>
        <pc:spChg chg="add del mod">
          <ac:chgData name="Peter Krava" userId="d910f6e2b15c3e69" providerId="LiveId" clId="{A40AB25C-E887-4424-861D-178A698F42DB}" dt="2020-02-09T17:25:30.189" v="44"/>
          <ac:spMkLst>
            <pc:docMk/>
            <pc:sldMk cId="1827549794" sldId="347"/>
            <ac:spMk id="2" creationId="{454BECE2-937B-4CB3-BFAE-45A52A1636A2}"/>
          </ac:spMkLst>
        </pc:spChg>
        <pc:spChg chg="mod">
          <ac:chgData name="Peter Krava" userId="d910f6e2b15c3e69" providerId="LiveId" clId="{A40AB25C-E887-4424-861D-178A698F42DB}" dt="2020-02-09T17:25:28.746" v="42" actId="123"/>
          <ac:spMkLst>
            <pc:docMk/>
            <pc:sldMk cId="1827549794" sldId="347"/>
            <ac:spMk id="4" creationId="{C5FF2BB2-504A-43CB-83EA-1FA930F333C6}"/>
          </ac:spMkLst>
        </pc:spChg>
      </pc:sldChg>
      <pc:sldChg chg="add del">
        <pc:chgData name="Peter Krava" userId="d910f6e2b15c3e69" providerId="LiveId" clId="{A40AB25C-E887-4424-861D-178A698F42DB}" dt="2020-02-09T17:25:32.463" v="45" actId="47"/>
        <pc:sldMkLst>
          <pc:docMk/>
          <pc:sldMk cId="1854941460" sldId="348"/>
        </pc:sldMkLst>
      </pc:sldChg>
      <pc:sldChg chg="add del">
        <pc:chgData name="Peter Krava" userId="d910f6e2b15c3e69" providerId="LiveId" clId="{A40AB25C-E887-4424-861D-178A698F42DB}" dt="2020-02-09T17:25:33.867" v="46" actId="47"/>
        <pc:sldMkLst>
          <pc:docMk/>
          <pc:sldMk cId="1411249174" sldId="349"/>
        </pc:sldMkLst>
      </pc:sldChg>
      <pc:sldChg chg="add del">
        <pc:chgData name="Peter Krava" userId="d910f6e2b15c3e69" providerId="LiveId" clId="{A40AB25C-E887-4424-861D-178A698F42DB}" dt="2020-02-09T17:25:34.268" v="47" actId="47"/>
        <pc:sldMkLst>
          <pc:docMk/>
          <pc:sldMk cId="2683436703" sldId="350"/>
        </pc:sldMkLst>
      </pc:sldChg>
      <pc:sldChg chg="add del">
        <pc:chgData name="Peter Krava" userId="d910f6e2b15c3e69" providerId="LiveId" clId="{A40AB25C-E887-4424-861D-178A698F42DB}" dt="2020-02-09T17:25:34.832" v="48" actId="47"/>
        <pc:sldMkLst>
          <pc:docMk/>
          <pc:sldMk cId="312394849" sldId="351"/>
        </pc:sldMkLst>
      </pc:sldChg>
    </pc:docChg>
  </pc:docChgLst>
  <pc:docChgLst>
    <pc:chgData name="Peter Krava" userId="d910f6e2b15c3e69" providerId="LiveId" clId="{D2A8C5FA-D6B4-4E99-B82A-D32C6B8B3B4D}"/>
    <pc:docChg chg="undo custSel addSld delSld modSld sldOrd">
      <pc:chgData name="Peter Krava" userId="d910f6e2b15c3e69" providerId="LiveId" clId="{D2A8C5FA-D6B4-4E99-B82A-D32C6B8B3B4D}" dt="2019-11-26T18:56:00.711" v="674" actId="20577"/>
      <pc:docMkLst>
        <pc:docMk/>
      </pc:docMkLst>
      <pc:sldChg chg="delSp modSp del">
        <pc:chgData name="Peter Krava" userId="d910f6e2b15c3e69" providerId="LiveId" clId="{D2A8C5FA-D6B4-4E99-B82A-D32C6B8B3B4D}" dt="2019-11-26T18:23:10.571" v="205" actId="2696"/>
        <pc:sldMkLst>
          <pc:docMk/>
          <pc:sldMk cId="0" sldId="257"/>
        </pc:sldMkLst>
        <pc:spChg chg="del">
          <ac:chgData name="Peter Krava" userId="d910f6e2b15c3e69" providerId="LiveId" clId="{D2A8C5FA-D6B4-4E99-B82A-D32C6B8B3B4D}" dt="2019-11-26T18:10:12.359" v="10" actId="478"/>
          <ac:spMkLst>
            <pc:docMk/>
            <pc:sldMk cId="0" sldId="257"/>
            <ac:spMk id="6" creationId="{00000000-0000-0000-0000-000000000000}"/>
          </ac:spMkLst>
        </pc:spChg>
        <pc:spChg chg="mod">
          <ac:chgData name="Peter Krava" userId="d910f6e2b15c3e69" providerId="LiveId" clId="{D2A8C5FA-D6B4-4E99-B82A-D32C6B8B3B4D}" dt="2019-11-26T18:10:08.594" v="9" actId="20577"/>
          <ac:spMkLst>
            <pc:docMk/>
            <pc:sldMk cId="0" sldId="257"/>
            <ac:spMk id="60" creationId="{00000000-0000-0000-0000-000000000000}"/>
          </ac:spMkLst>
        </pc:spChg>
        <pc:picChg chg="del">
          <ac:chgData name="Peter Krava" userId="d910f6e2b15c3e69" providerId="LiveId" clId="{D2A8C5FA-D6B4-4E99-B82A-D32C6B8B3B4D}" dt="2019-11-26T18:10:16.811" v="11" actId="478"/>
          <ac:picMkLst>
            <pc:docMk/>
            <pc:sldMk cId="0" sldId="257"/>
            <ac:picMk id="3" creationId="{00000000-0000-0000-0000-000000000000}"/>
          </ac:picMkLst>
        </pc:picChg>
      </pc:sldChg>
      <pc:sldChg chg="addSp delSp modSp">
        <pc:chgData name="Peter Krava" userId="d910f6e2b15c3e69" providerId="LiveId" clId="{D2A8C5FA-D6B4-4E99-B82A-D32C6B8B3B4D}" dt="2019-11-26T18:39:19.023" v="439" actId="20577"/>
        <pc:sldMkLst>
          <pc:docMk/>
          <pc:sldMk cId="737659837" sldId="305"/>
        </pc:sldMkLst>
        <pc:spChg chg="add del">
          <ac:chgData name="Peter Krava" userId="d910f6e2b15c3e69" providerId="LiveId" clId="{D2A8C5FA-D6B4-4E99-B82A-D32C6B8B3B4D}" dt="2019-11-26T18:26:04.920" v="254"/>
          <ac:spMkLst>
            <pc:docMk/>
            <pc:sldMk cId="737659837" sldId="305"/>
            <ac:spMk id="2" creationId="{BA100BD2-F4E6-4202-8C02-A13960C62009}"/>
          </ac:spMkLst>
        </pc:spChg>
        <pc:spChg chg="del mod">
          <ac:chgData name="Peter Krava" userId="d910f6e2b15c3e69" providerId="LiveId" clId="{D2A8C5FA-D6B4-4E99-B82A-D32C6B8B3B4D}" dt="2019-11-26T18:26:44.683" v="271" actId="478"/>
          <ac:spMkLst>
            <pc:docMk/>
            <pc:sldMk cId="737659837" sldId="305"/>
            <ac:spMk id="3" creationId="{D63F7533-8F52-4C2F-9F4A-8520D798DD45}"/>
          </ac:spMkLst>
        </pc:spChg>
        <pc:spChg chg="add mod">
          <ac:chgData name="Peter Krava" userId="d910f6e2b15c3e69" providerId="LiveId" clId="{D2A8C5FA-D6B4-4E99-B82A-D32C6B8B3B4D}" dt="2019-11-26T18:39:19.023" v="439" actId="20577"/>
          <ac:spMkLst>
            <pc:docMk/>
            <pc:sldMk cId="737659837" sldId="305"/>
            <ac:spMk id="4" creationId="{C5FF2BB2-504A-43CB-83EA-1FA930F333C6}"/>
          </ac:spMkLst>
        </pc:spChg>
        <pc:spChg chg="add mod">
          <ac:chgData name="Peter Krava" userId="d910f6e2b15c3e69" providerId="LiveId" clId="{D2A8C5FA-D6B4-4E99-B82A-D32C6B8B3B4D}" dt="2019-11-26T18:26:09.121" v="257"/>
          <ac:spMkLst>
            <pc:docMk/>
            <pc:sldMk cId="737659837" sldId="305"/>
            <ac:spMk id="5" creationId="{3D1E15C3-BD3B-40B6-AABE-117BCE0FB89E}"/>
          </ac:spMkLst>
        </pc:spChg>
        <pc:spChg chg="add del mod">
          <ac:chgData name="Peter Krava" userId="d910f6e2b15c3e69" providerId="LiveId" clId="{D2A8C5FA-D6B4-4E99-B82A-D32C6B8B3B4D}" dt="2019-11-26T18:26:45.891" v="272" actId="478"/>
          <ac:spMkLst>
            <pc:docMk/>
            <pc:sldMk cId="737659837" sldId="305"/>
            <ac:spMk id="7" creationId="{ACF169AA-49FE-4E56-8131-88C14B36702F}"/>
          </ac:spMkLst>
        </pc:spChg>
        <pc:spChg chg="del mod">
          <ac:chgData name="Peter Krava" userId="d910f6e2b15c3e69" providerId="LiveId" clId="{D2A8C5FA-D6B4-4E99-B82A-D32C6B8B3B4D}" dt="2019-11-26T18:26:41.984" v="270" actId="478"/>
          <ac:spMkLst>
            <pc:docMk/>
            <pc:sldMk cId="737659837" sldId="305"/>
            <ac:spMk id="35842" creationId="{F7A334B4-B920-4A66-9BFC-6549021F1D44}"/>
          </ac:spMkLst>
        </pc:spChg>
      </pc:sldChg>
      <pc:sldChg chg="addSp delSp modSp">
        <pc:chgData name="Peter Krava" userId="d910f6e2b15c3e69" providerId="LiveId" clId="{D2A8C5FA-D6B4-4E99-B82A-D32C6B8B3B4D}" dt="2019-11-26T18:23:22.950" v="209" actId="478"/>
        <pc:sldMkLst>
          <pc:docMk/>
          <pc:sldMk cId="4164112370" sldId="307"/>
        </pc:sldMkLst>
        <pc:spChg chg="add del mod">
          <ac:chgData name="Peter Krava" userId="d910f6e2b15c3e69" providerId="LiveId" clId="{D2A8C5FA-D6B4-4E99-B82A-D32C6B8B3B4D}" dt="2019-11-26T18:23:22.950" v="209" actId="478"/>
          <ac:spMkLst>
            <pc:docMk/>
            <pc:sldMk cId="4164112370" sldId="307"/>
            <ac:spMk id="3" creationId="{4664D86A-DF4F-49DB-A0B7-ED13759E3940}"/>
          </ac:spMkLst>
        </pc:spChg>
        <pc:spChg chg="add mod">
          <ac:chgData name="Peter Krava" userId="d910f6e2b15c3e69" providerId="LiveId" clId="{D2A8C5FA-D6B4-4E99-B82A-D32C6B8B3B4D}" dt="2019-11-26T18:23:22.950" v="209" actId="478"/>
          <ac:spMkLst>
            <pc:docMk/>
            <pc:sldMk cId="4164112370" sldId="307"/>
            <ac:spMk id="5" creationId="{950073DB-4611-4130-88B0-2F89431A6840}"/>
          </ac:spMkLst>
        </pc:spChg>
      </pc:sldChg>
      <pc:sldChg chg="del">
        <pc:chgData name="Peter Krava" userId="d910f6e2b15c3e69" providerId="LiveId" clId="{D2A8C5FA-D6B4-4E99-B82A-D32C6B8B3B4D}" dt="2019-11-26T18:10:23.484" v="12" actId="2696"/>
        <pc:sldMkLst>
          <pc:docMk/>
          <pc:sldMk cId="3301780021" sldId="308"/>
        </pc:sldMkLst>
      </pc:sldChg>
      <pc:sldChg chg="del">
        <pc:chgData name="Peter Krava" userId="d910f6e2b15c3e69" providerId="LiveId" clId="{D2A8C5FA-D6B4-4E99-B82A-D32C6B8B3B4D}" dt="2019-11-26T18:10:24.305" v="13" actId="2696"/>
        <pc:sldMkLst>
          <pc:docMk/>
          <pc:sldMk cId="2594263552" sldId="309"/>
        </pc:sldMkLst>
      </pc:sldChg>
      <pc:sldChg chg="del">
        <pc:chgData name="Peter Krava" userId="d910f6e2b15c3e69" providerId="LiveId" clId="{D2A8C5FA-D6B4-4E99-B82A-D32C6B8B3B4D}" dt="2019-11-26T18:10:25.122" v="14" actId="2696"/>
        <pc:sldMkLst>
          <pc:docMk/>
          <pc:sldMk cId="1036546938" sldId="310"/>
        </pc:sldMkLst>
      </pc:sldChg>
      <pc:sldChg chg="del">
        <pc:chgData name="Peter Krava" userId="d910f6e2b15c3e69" providerId="LiveId" clId="{D2A8C5FA-D6B4-4E99-B82A-D32C6B8B3B4D}" dt="2019-11-26T18:10:25.714" v="15" actId="2696"/>
        <pc:sldMkLst>
          <pc:docMk/>
          <pc:sldMk cId="4202746281" sldId="311"/>
        </pc:sldMkLst>
      </pc:sldChg>
      <pc:sldChg chg="del">
        <pc:chgData name="Peter Krava" userId="d910f6e2b15c3e69" providerId="LiveId" clId="{D2A8C5FA-D6B4-4E99-B82A-D32C6B8B3B4D}" dt="2019-11-26T18:10:26.289" v="16" actId="2696"/>
        <pc:sldMkLst>
          <pc:docMk/>
          <pc:sldMk cId="3078876302" sldId="312"/>
        </pc:sldMkLst>
      </pc:sldChg>
      <pc:sldChg chg="del">
        <pc:chgData name="Peter Krava" userId="d910f6e2b15c3e69" providerId="LiveId" clId="{D2A8C5FA-D6B4-4E99-B82A-D32C6B8B3B4D}" dt="2019-11-26T18:10:26.938" v="17" actId="2696"/>
        <pc:sldMkLst>
          <pc:docMk/>
          <pc:sldMk cId="473960177" sldId="313"/>
        </pc:sldMkLst>
      </pc:sldChg>
      <pc:sldChg chg="del">
        <pc:chgData name="Peter Krava" userId="d910f6e2b15c3e69" providerId="LiveId" clId="{D2A8C5FA-D6B4-4E99-B82A-D32C6B8B3B4D}" dt="2019-11-26T18:10:27.515" v="18" actId="2696"/>
        <pc:sldMkLst>
          <pc:docMk/>
          <pc:sldMk cId="719603746" sldId="314"/>
        </pc:sldMkLst>
      </pc:sldChg>
      <pc:sldChg chg="del">
        <pc:chgData name="Peter Krava" userId="d910f6e2b15c3e69" providerId="LiveId" clId="{D2A8C5FA-D6B4-4E99-B82A-D32C6B8B3B4D}" dt="2019-11-26T18:10:28.337" v="19" actId="2696"/>
        <pc:sldMkLst>
          <pc:docMk/>
          <pc:sldMk cId="4144108629" sldId="315"/>
        </pc:sldMkLst>
      </pc:sldChg>
      <pc:sldChg chg="del">
        <pc:chgData name="Peter Krava" userId="d910f6e2b15c3e69" providerId="LiveId" clId="{D2A8C5FA-D6B4-4E99-B82A-D32C6B8B3B4D}" dt="2019-11-26T18:10:28.874" v="20" actId="2696"/>
        <pc:sldMkLst>
          <pc:docMk/>
          <pc:sldMk cId="4264409622" sldId="316"/>
        </pc:sldMkLst>
      </pc:sldChg>
      <pc:sldChg chg="del">
        <pc:chgData name="Peter Krava" userId="d910f6e2b15c3e69" providerId="LiveId" clId="{D2A8C5FA-D6B4-4E99-B82A-D32C6B8B3B4D}" dt="2019-11-26T18:10:29.433" v="21" actId="2696"/>
        <pc:sldMkLst>
          <pc:docMk/>
          <pc:sldMk cId="1422825939" sldId="317"/>
        </pc:sldMkLst>
      </pc:sldChg>
      <pc:sldChg chg="del">
        <pc:chgData name="Peter Krava" userId="d910f6e2b15c3e69" providerId="LiveId" clId="{D2A8C5FA-D6B4-4E99-B82A-D32C6B8B3B4D}" dt="2019-11-26T18:10:29.978" v="22" actId="2696"/>
        <pc:sldMkLst>
          <pc:docMk/>
          <pc:sldMk cId="2555513845" sldId="318"/>
        </pc:sldMkLst>
      </pc:sldChg>
      <pc:sldChg chg="del">
        <pc:chgData name="Peter Krava" userId="d910f6e2b15c3e69" providerId="LiveId" clId="{D2A8C5FA-D6B4-4E99-B82A-D32C6B8B3B4D}" dt="2019-11-26T18:10:30.522" v="23" actId="2696"/>
        <pc:sldMkLst>
          <pc:docMk/>
          <pc:sldMk cId="1105639218" sldId="319"/>
        </pc:sldMkLst>
      </pc:sldChg>
      <pc:sldChg chg="addSp delSp ord">
        <pc:chgData name="Peter Krava" userId="d910f6e2b15c3e69" providerId="LiveId" clId="{D2A8C5FA-D6B4-4E99-B82A-D32C6B8B3B4D}" dt="2019-11-26T18:23:26.503" v="211"/>
        <pc:sldMkLst>
          <pc:docMk/>
          <pc:sldMk cId="838459355" sldId="321"/>
        </pc:sldMkLst>
        <pc:spChg chg="add">
          <ac:chgData name="Peter Krava" userId="d910f6e2b15c3e69" providerId="LiveId" clId="{D2A8C5FA-D6B4-4E99-B82A-D32C6B8B3B4D}" dt="2019-11-26T18:23:24.571" v="210"/>
          <ac:spMkLst>
            <pc:docMk/>
            <pc:sldMk cId="838459355" sldId="321"/>
            <ac:spMk id="4" creationId="{DD4711F3-5B10-4E70-ABA5-14537E432631}"/>
          </ac:spMkLst>
        </pc:spChg>
        <pc:picChg chg="add">
          <ac:chgData name="Peter Krava" userId="d910f6e2b15c3e69" providerId="LiveId" clId="{D2A8C5FA-D6B4-4E99-B82A-D32C6B8B3B4D}" dt="2019-11-26T18:12:57.084" v="138"/>
          <ac:picMkLst>
            <pc:docMk/>
            <pc:sldMk cId="838459355" sldId="321"/>
            <ac:picMk id="2" creationId="{6CD7AC51-509B-4ADB-AD65-94290A3AC7A1}"/>
          </ac:picMkLst>
        </pc:picChg>
        <pc:picChg chg="del">
          <ac:chgData name="Peter Krava" userId="d910f6e2b15c3e69" providerId="LiveId" clId="{D2A8C5FA-D6B4-4E99-B82A-D32C6B8B3B4D}" dt="2019-11-26T18:10:37.250" v="28" actId="478"/>
          <ac:picMkLst>
            <pc:docMk/>
            <pc:sldMk cId="838459355" sldId="321"/>
            <ac:picMk id="3" creationId="{00000000-0000-0000-0000-000000000000}"/>
          </ac:picMkLst>
        </pc:picChg>
      </pc:sldChg>
      <pc:sldChg chg="del">
        <pc:chgData name="Peter Krava" userId="d910f6e2b15c3e69" providerId="LiveId" clId="{D2A8C5FA-D6B4-4E99-B82A-D32C6B8B3B4D}" dt="2019-11-26T18:10:31.075" v="24" actId="2696"/>
        <pc:sldMkLst>
          <pc:docMk/>
          <pc:sldMk cId="3850090641" sldId="322"/>
        </pc:sldMkLst>
      </pc:sldChg>
      <pc:sldChg chg="del">
        <pc:chgData name="Peter Krava" userId="d910f6e2b15c3e69" providerId="LiveId" clId="{D2A8C5FA-D6B4-4E99-B82A-D32C6B8B3B4D}" dt="2019-11-26T18:10:32.329" v="25" actId="2696"/>
        <pc:sldMkLst>
          <pc:docMk/>
          <pc:sldMk cId="2620181906" sldId="323"/>
        </pc:sldMkLst>
      </pc:sldChg>
      <pc:sldChg chg="del">
        <pc:chgData name="Peter Krava" userId="d910f6e2b15c3e69" providerId="LiveId" clId="{D2A8C5FA-D6B4-4E99-B82A-D32C6B8B3B4D}" dt="2019-11-26T18:10:34.861" v="26" actId="2696"/>
        <pc:sldMkLst>
          <pc:docMk/>
          <pc:sldMk cId="1170300097" sldId="324"/>
        </pc:sldMkLst>
      </pc:sldChg>
      <pc:sldChg chg="del">
        <pc:chgData name="Peter Krava" userId="d910f6e2b15c3e69" providerId="LiveId" clId="{D2A8C5FA-D6B4-4E99-B82A-D32C6B8B3B4D}" dt="2019-11-26T18:10:35.812" v="27" actId="2696"/>
        <pc:sldMkLst>
          <pc:docMk/>
          <pc:sldMk cId="4024820335" sldId="325"/>
        </pc:sldMkLst>
      </pc:sldChg>
      <pc:sldChg chg="del">
        <pc:chgData name="Peter Krava" userId="d910f6e2b15c3e69" providerId="LiveId" clId="{D2A8C5FA-D6B4-4E99-B82A-D32C6B8B3B4D}" dt="2019-11-26T18:23:05.443" v="204" actId="2696"/>
        <pc:sldMkLst>
          <pc:docMk/>
          <pc:sldMk cId="3365436950" sldId="326"/>
        </pc:sldMkLst>
      </pc:sldChg>
      <pc:sldChg chg="addSp add">
        <pc:chgData name="Peter Krava" userId="d910f6e2b15c3e69" providerId="LiveId" clId="{D2A8C5FA-D6B4-4E99-B82A-D32C6B8B3B4D}" dt="2019-11-26T18:14:28.382" v="143"/>
        <pc:sldMkLst>
          <pc:docMk/>
          <pc:sldMk cId="1296470298" sldId="327"/>
        </pc:sldMkLst>
        <pc:picChg chg="add">
          <ac:chgData name="Peter Krava" userId="d910f6e2b15c3e69" providerId="LiveId" clId="{D2A8C5FA-D6B4-4E99-B82A-D32C6B8B3B4D}" dt="2019-11-26T18:14:28.382" v="143"/>
          <ac:picMkLst>
            <pc:docMk/>
            <pc:sldMk cId="1296470298" sldId="327"/>
            <ac:picMk id="2" creationId="{16AA2C18-EE0C-46F3-B6E9-0C090F21A49F}"/>
          </ac:picMkLst>
        </pc:picChg>
      </pc:sldChg>
      <pc:sldChg chg="addSp modSp add">
        <pc:chgData name="Peter Krava" userId="d910f6e2b15c3e69" providerId="LiveId" clId="{D2A8C5FA-D6B4-4E99-B82A-D32C6B8B3B4D}" dt="2019-11-26T18:15:24.018" v="148" actId="1076"/>
        <pc:sldMkLst>
          <pc:docMk/>
          <pc:sldMk cId="3868586962" sldId="328"/>
        </pc:sldMkLst>
        <pc:picChg chg="add">
          <ac:chgData name="Peter Krava" userId="d910f6e2b15c3e69" providerId="LiveId" clId="{D2A8C5FA-D6B4-4E99-B82A-D32C6B8B3B4D}" dt="2019-11-26T18:14:50.166" v="144"/>
          <ac:picMkLst>
            <pc:docMk/>
            <pc:sldMk cId="3868586962" sldId="328"/>
            <ac:picMk id="2" creationId="{C0CA828A-CE44-4743-8AF7-0F3FBBB6F1E3}"/>
          </ac:picMkLst>
        </pc:picChg>
        <pc:picChg chg="add mod">
          <ac:chgData name="Peter Krava" userId="d910f6e2b15c3e69" providerId="LiveId" clId="{D2A8C5FA-D6B4-4E99-B82A-D32C6B8B3B4D}" dt="2019-11-26T18:15:24.018" v="148" actId="1076"/>
          <ac:picMkLst>
            <pc:docMk/>
            <pc:sldMk cId="3868586962" sldId="328"/>
            <ac:picMk id="3" creationId="{A6F51E56-A638-44E4-B973-A79442E65439}"/>
          </ac:picMkLst>
        </pc:picChg>
      </pc:sldChg>
      <pc:sldChg chg="addSp modSp add">
        <pc:chgData name="Peter Krava" userId="d910f6e2b15c3e69" providerId="LiveId" clId="{D2A8C5FA-D6B4-4E99-B82A-D32C6B8B3B4D}" dt="2019-11-26T18:15:52.750" v="149"/>
        <pc:sldMkLst>
          <pc:docMk/>
          <pc:sldMk cId="3356674531" sldId="329"/>
        </pc:sldMkLst>
        <pc:picChg chg="add mod">
          <ac:chgData name="Peter Krava" userId="d910f6e2b15c3e69" providerId="LiveId" clId="{D2A8C5FA-D6B4-4E99-B82A-D32C6B8B3B4D}" dt="2019-11-26T18:15:10.682" v="146" actId="1076"/>
          <ac:picMkLst>
            <pc:docMk/>
            <pc:sldMk cId="3356674531" sldId="329"/>
            <ac:picMk id="2" creationId="{4D52DBD8-65BC-4C99-95DB-3F6DF2B27C89}"/>
          </ac:picMkLst>
        </pc:picChg>
        <pc:picChg chg="add">
          <ac:chgData name="Peter Krava" userId="d910f6e2b15c3e69" providerId="LiveId" clId="{D2A8C5FA-D6B4-4E99-B82A-D32C6B8B3B4D}" dt="2019-11-26T18:15:52.750" v="149"/>
          <ac:picMkLst>
            <pc:docMk/>
            <pc:sldMk cId="3356674531" sldId="329"/>
            <ac:picMk id="3" creationId="{5D5F2793-5E86-4897-935C-E326CDDD5976}"/>
          </ac:picMkLst>
        </pc:picChg>
      </pc:sldChg>
      <pc:sldChg chg="addSp add">
        <pc:chgData name="Peter Krava" userId="d910f6e2b15c3e69" providerId="LiveId" clId="{D2A8C5FA-D6B4-4E99-B82A-D32C6B8B3B4D}" dt="2019-11-26T18:16:01.182" v="150"/>
        <pc:sldMkLst>
          <pc:docMk/>
          <pc:sldMk cId="461366188" sldId="330"/>
        </pc:sldMkLst>
        <pc:picChg chg="add">
          <ac:chgData name="Peter Krava" userId="d910f6e2b15c3e69" providerId="LiveId" clId="{D2A8C5FA-D6B4-4E99-B82A-D32C6B8B3B4D}" dt="2019-11-26T18:16:01.182" v="150"/>
          <ac:picMkLst>
            <pc:docMk/>
            <pc:sldMk cId="461366188" sldId="330"/>
            <ac:picMk id="2" creationId="{B77EFA08-F327-49C6-8EB4-2D52ABCDF007}"/>
          </ac:picMkLst>
        </pc:picChg>
      </pc:sldChg>
      <pc:sldChg chg="addSp modSp add">
        <pc:chgData name="Peter Krava" userId="d910f6e2b15c3e69" providerId="LiveId" clId="{D2A8C5FA-D6B4-4E99-B82A-D32C6B8B3B4D}" dt="2019-11-26T18:18:04.096" v="189" actId="1076"/>
        <pc:sldMkLst>
          <pc:docMk/>
          <pc:sldMk cId="1962252799" sldId="331"/>
        </pc:sldMkLst>
        <pc:picChg chg="add mod">
          <ac:chgData name="Peter Krava" userId="d910f6e2b15c3e69" providerId="LiveId" clId="{D2A8C5FA-D6B4-4E99-B82A-D32C6B8B3B4D}" dt="2019-11-26T18:17:54.433" v="187" actId="1076"/>
          <ac:picMkLst>
            <pc:docMk/>
            <pc:sldMk cId="1962252799" sldId="331"/>
            <ac:picMk id="2" creationId="{9F56C49A-384B-4895-86EE-CC3336024B3B}"/>
          </ac:picMkLst>
        </pc:picChg>
        <pc:picChg chg="add mod">
          <ac:chgData name="Peter Krava" userId="d910f6e2b15c3e69" providerId="LiveId" clId="{D2A8C5FA-D6B4-4E99-B82A-D32C6B8B3B4D}" dt="2019-11-26T18:18:04.096" v="189" actId="1076"/>
          <ac:picMkLst>
            <pc:docMk/>
            <pc:sldMk cId="1962252799" sldId="331"/>
            <ac:picMk id="3" creationId="{A013B3D1-4E7B-453D-BB32-743A10C02329}"/>
          </ac:picMkLst>
        </pc:picChg>
      </pc:sldChg>
      <pc:sldChg chg="addSp modSp add">
        <pc:chgData name="Peter Krava" userId="d910f6e2b15c3e69" providerId="LiveId" clId="{D2A8C5FA-D6B4-4E99-B82A-D32C6B8B3B4D}" dt="2019-11-26T18:13:44.578" v="142" actId="1076"/>
        <pc:sldMkLst>
          <pc:docMk/>
          <pc:sldMk cId="3888657594" sldId="332"/>
        </pc:sldMkLst>
        <pc:picChg chg="add mod">
          <ac:chgData name="Peter Krava" userId="d910f6e2b15c3e69" providerId="LiveId" clId="{D2A8C5FA-D6B4-4E99-B82A-D32C6B8B3B4D}" dt="2019-11-26T18:13:28.164" v="140" actId="1076"/>
          <ac:picMkLst>
            <pc:docMk/>
            <pc:sldMk cId="3888657594" sldId="332"/>
            <ac:picMk id="2" creationId="{5855F9FD-0ED6-4D1E-940B-5C9477056489}"/>
          </ac:picMkLst>
        </pc:picChg>
        <pc:picChg chg="add mod">
          <ac:chgData name="Peter Krava" userId="d910f6e2b15c3e69" providerId="LiveId" clId="{D2A8C5FA-D6B4-4E99-B82A-D32C6B8B3B4D}" dt="2019-11-26T18:13:44.578" v="142" actId="1076"/>
          <ac:picMkLst>
            <pc:docMk/>
            <pc:sldMk cId="3888657594" sldId="332"/>
            <ac:picMk id="3" creationId="{1CC5074D-EEB8-4A77-85B2-5610CDA1C5A5}"/>
          </ac:picMkLst>
        </pc:picChg>
      </pc:sldChg>
      <pc:sldChg chg="addSp modSp add">
        <pc:chgData name="Peter Krava" userId="d910f6e2b15c3e69" providerId="LiveId" clId="{D2A8C5FA-D6B4-4E99-B82A-D32C6B8B3B4D}" dt="2019-11-26T18:19:17.232" v="194" actId="1076"/>
        <pc:sldMkLst>
          <pc:docMk/>
          <pc:sldMk cId="2376570310" sldId="333"/>
        </pc:sldMkLst>
        <pc:picChg chg="add mod">
          <ac:chgData name="Peter Krava" userId="d910f6e2b15c3e69" providerId="LiveId" clId="{D2A8C5FA-D6B4-4E99-B82A-D32C6B8B3B4D}" dt="2019-11-26T18:19:08.008" v="192" actId="1076"/>
          <ac:picMkLst>
            <pc:docMk/>
            <pc:sldMk cId="2376570310" sldId="333"/>
            <ac:picMk id="2" creationId="{5461BCC0-CB57-47A5-BEA0-EE0507A7F0AC}"/>
          </ac:picMkLst>
        </pc:picChg>
        <pc:picChg chg="add mod">
          <ac:chgData name="Peter Krava" userId="d910f6e2b15c3e69" providerId="LiveId" clId="{D2A8C5FA-D6B4-4E99-B82A-D32C6B8B3B4D}" dt="2019-11-26T18:19:17.232" v="194" actId="1076"/>
          <ac:picMkLst>
            <pc:docMk/>
            <pc:sldMk cId="2376570310" sldId="333"/>
            <ac:picMk id="3" creationId="{2688C1E1-5DC1-45B8-82B5-69A73FA876D7}"/>
          </ac:picMkLst>
        </pc:picChg>
      </pc:sldChg>
      <pc:sldChg chg="addSp delSp modSp add">
        <pc:chgData name="Peter Krava" userId="d910f6e2b15c3e69" providerId="LiveId" clId="{D2A8C5FA-D6B4-4E99-B82A-D32C6B8B3B4D}" dt="2019-11-26T18:19:52.024" v="202" actId="1076"/>
        <pc:sldMkLst>
          <pc:docMk/>
          <pc:sldMk cId="2766629447" sldId="334"/>
        </pc:sldMkLst>
        <pc:picChg chg="add mod">
          <ac:chgData name="Peter Krava" userId="d910f6e2b15c3e69" providerId="LiveId" clId="{D2A8C5FA-D6B4-4E99-B82A-D32C6B8B3B4D}" dt="2019-11-26T18:19:33.760" v="197" actId="1076"/>
          <ac:picMkLst>
            <pc:docMk/>
            <pc:sldMk cId="2766629447" sldId="334"/>
            <ac:picMk id="2" creationId="{CC7D0EBD-15CA-47D3-B9AA-05B9063D94DE}"/>
          </ac:picMkLst>
        </pc:picChg>
        <pc:picChg chg="add del mod">
          <ac:chgData name="Peter Krava" userId="d910f6e2b15c3e69" providerId="LiveId" clId="{D2A8C5FA-D6B4-4E99-B82A-D32C6B8B3B4D}" dt="2019-11-26T18:19:43.870" v="200" actId="478"/>
          <ac:picMkLst>
            <pc:docMk/>
            <pc:sldMk cId="2766629447" sldId="334"/>
            <ac:picMk id="3" creationId="{3D0DE223-3F39-4311-A749-75D3E1E828A2}"/>
          </ac:picMkLst>
        </pc:picChg>
        <pc:picChg chg="add mod">
          <ac:chgData name="Peter Krava" userId="d910f6e2b15c3e69" providerId="LiveId" clId="{D2A8C5FA-D6B4-4E99-B82A-D32C6B8B3B4D}" dt="2019-11-26T18:19:52.024" v="202" actId="1076"/>
          <ac:picMkLst>
            <pc:docMk/>
            <pc:sldMk cId="2766629447" sldId="334"/>
            <ac:picMk id="4" creationId="{29022350-533D-407C-AB18-E456D64DA4A2}"/>
          </ac:picMkLst>
        </pc:picChg>
      </pc:sldChg>
      <pc:sldChg chg="delSp modSp add ord">
        <pc:chgData name="Peter Krava" userId="d910f6e2b15c3e69" providerId="LiveId" clId="{D2A8C5FA-D6B4-4E99-B82A-D32C6B8B3B4D}" dt="2019-11-26T18:26:39.837" v="269"/>
        <pc:sldMkLst>
          <pc:docMk/>
          <pc:sldMk cId="790389227" sldId="335"/>
        </pc:sldMkLst>
        <pc:spChg chg="mod">
          <ac:chgData name="Peter Krava" userId="d910f6e2b15c3e69" providerId="LiveId" clId="{D2A8C5FA-D6B4-4E99-B82A-D32C6B8B3B4D}" dt="2019-11-26T18:26:36.500" v="268" actId="1076"/>
          <ac:spMkLst>
            <pc:docMk/>
            <pc:sldMk cId="790389227" sldId="335"/>
            <ac:spMk id="3" creationId="{D63F7533-8F52-4C2F-9F4A-8520D798DD45}"/>
          </ac:spMkLst>
        </pc:spChg>
        <pc:spChg chg="del">
          <ac:chgData name="Peter Krava" userId="d910f6e2b15c3e69" providerId="LiveId" clId="{D2A8C5FA-D6B4-4E99-B82A-D32C6B8B3B4D}" dt="2019-11-26T18:26:29.571" v="263" actId="478"/>
          <ac:spMkLst>
            <pc:docMk/>
            <pc:sldMk cId="790389227" sldId="335"/>
            <ac:spMk id="4" creationId="{C5FF2BB2-504A-43CB-83EA-1FA930F333C6}"/>
          </ac:spMkLst>
        </pc:spChg>
        <pc:spChg chg="mod">
          <ac:chgData name="Peter Krava" userId="d910f6e2b15c3e69" providerId="LiveId" clId="{D2A8C5FA-D6B4-4E99-B82A-D32C6B8B3B4D}" dt="2019-11-26T18:26:34.053" v="267" actId="14100"/>
          <ac:spMkLst>
            <pc:docMk/>
            <pc:sldMk cId="790389227" sldId="335"/>
            <ac:spMk id="35842" creationId="{F7A334B4-B920-4A66-9BFC-6549021F1D44}"/>
          </ac:spMkLst>
        </pc:spChg>
      </pc:sldChg>
      <pc:sldChg chg="add del">
        <pc:chgData name="Peter Krava" userId="d910f6e2b15c3e69" providerId="LiveId" clId="{D2A8C5FA-D6B4-4E99-B82A-D32C6B8B3B4D}" dt="2019-11-26T18:22:45.866" v="203" actId="2696"/>
        <pc:sldMkLst>
          <pc:docMk/>
          <pc:sldMk cId="1709302684" sldId="335"/>
        </pc:sldMkLst>
      </pc:sldChg>
      <pc:sldChg chg="modSp add">
        <pc:chgData name="Peter Krava" userId="d910f6e2b15c3e69" providerId="LiveId" clId="{D2A8C5FA-D6B4-4E99-B82A-D32C6B8B3B4D}" dt="2019-11-26T18:56:00.711" v="674" actId="20577"/>
        <pc:sldMkLst>
          <pc:docMk/>
          <pc:sldMk cId="2277045713" sldId="336"/>
        </pc:sldMkLst>
        <pc:spChg chg="mod">
          <ac:chgData name="Peter Krava" userId="d910f6e2b15c3e69" providerId="LiveId" clId="{D2A8C5FA-D6B4-4E99-B82A-D32C6B8B3B4D}" dt="2019-11-26T18:56:00.711" v="674" actId="20577"/>
          <ac:spMkLst>
            <pc:docMk/>
            <pc:sldMk cId="2277045713" sldId="336"/>
            <ac:spMk id="4" creationId="{C5FF2BB2-504A-43CB-83EA-1FA930F333C6}"/>
          </ac:spMkLst>
        </pc:spChg>
      </pc:sldChg>
    </pc:docChg>
  </pc:docChgLst>
  <pc:docChgLst>
    <pc:chgData name="Peter Krava" userId="d910f6e2b15c3e69" providerId="LiveId" clId="{23F6D1D1-5E76-4330-915E-92C09EACA253}"/>
    <pc:docChg chg="modSld">
      <pc:chgData name="Peter Krava" userId="d910f6e2b15c3e69" providerId="LiveId" clId="{23F6D1D1-5E76-4330-915E-92C09EACA253}" dt="2019-09-08T12:47:48.667" v="13" actId="207"/>
      <pc:docMkLst>
        <pc:docMk/>
      </pc:docMkLst>
      <pc:sldChg chg="modSp">
        <pc:chgData name="Peter Krava" userId="d910f6e2b15c3e69" providerId="LiveId" clId="{23F6D1D1-5E76-4330-915E-92C09EACA253}" dt="2019-09-08T12:46:47.247" v="0" actId="207"/>
        <pc:sldMkLst>
          <pc:docMk/>
          <pc:sldMk cId="0" sldId="257"/>
        </pc:sldMkLst>
        <pc:spChg chg="mod">
          <ac:chgData name="Peter Krava" userId="d910f6e2b15c3e69" providerId="LiveId" clId="{23F6D1D1-5E76-4330-915E-92C09EACA253}" dt="2019-09-08T12:46:47.247" v="0" actId="207"/>
          <ac:spMkLst>
            <pc:docMk/>
            <pc:sldMk cId="0" sldId="257"/>
            <ac:spMk id="60" creationId="{00000000-0000-0000-0000-000000000000}"/>
          </ac:spMkLst>
        </pc:spChg>
      </pc:sldChg>
      <pc:sldChg chg="modSp">
        <pc:chgData name="Peter Krava" userId="d910f6e2b15c3e69" providerId="LiveId" clId="{23F6D1D1-5E76-4330-915E-92C09EACA253}" dt="2019-09-08T12:47:37.437" v="10" actId="207"/>
        <pc:sldMkLst>
          <pc:docMk/>
          <pc:sldMk cId="0" sldId="260"/>
        </pc:sldMkLst>
        <pc:spChg chg="mod">
          <ac:chgData name="Peter Krava" userId="d910f6e2b15c3e69" providerId="LiveId" clId="{23F6D1D1-5E76-4330-915E-92C09EACA253}" dt="2019-09-08T12:47:37.437" v="10" actId="207"/>
          <ac:spMkLst>
            <pc:docMk/>
            <pc:sldMk cId="0" sldId="260"/>
            <ac:spMk id="79" creationId="{00000000-0000-0000-0000-000000000000}"/>
          </ac:spMkLst>
        </pc:spChg>
      </pc:sldChg>
      <pc:sldChg chg="modSp">
        <pc:chgData name="Peter Krava" userId="d910f6e2b15c3e69" providerId="LiveId" clId="{23F6D1D1-5E76-4330-915E-92C09EACA253}" dt="2019-09-08T12:46:53.534" v="1" actId="207"/>
        <pc:sldMkLst>
          <pc:docMk/>
          <pc:sldMk cId="0" sldId="268"/>
        </pc:sldMkLst>
        <pc:spChg chg="mod">
          <ac:chgData name="Peter Krava" userId="d910f6e2b15c3e69" providerId="LiveId" clId="{23F6D1D1-5E76-4330-915E-92C09EACA253}" dt="2019-09-08T12:46:53.534" v="1" actId="207"/>
          <ac:spMkLst>
            <pc:docMk/>
            <pc:sldMk cId="0" sldId="268"/>
            <ac:spMk id="127" creationId="{00000000-0000-0000-0000-000000000000}"/>
          </ac:spMkLst>
        </pc:spChg>
      </pc:sldChg>
      <pc:sldChg chg="modSp">
        <pc:chgData name="Peter Krava" userId="d910f6e2b15c3e69" providerId="LiveId" clId="{23F6D1D1-5E76-4330-915E-92C09EACA253}" dt="2019-09-08T12:47:02.828" v="3" actId="207"/>
        <pc:sldMkLst>
          <pc:docMk/>
          <pc:sldMk cId="0" sldId="269"/>
        </pc:sldMkLst>
        <pc:spChg chg="mod">
          <ac:chgData name="Peter Krava" userId="d910f6e2b15c3e69" providerId="LiveId" clId="{23F6D1D1-5E76-4330-915E-92C09EACA253}" dt="2019-09-08T12:47:02.828" v="3" actId="207"/>
          <ac:spMkLst>
            <pc:docMk/>
            <pc:sldMk cId="0" sldId="269"/>
            <ac:spMk id="134" creationId="{00000000-0000-0000-0000-000000000000}"/>
          </ac:spMkLst>
        </pc:spChg>
      </pc:sldChg>
      <pc:sldChg chg="modSp">
        <pc:chgData name="Peter Krava" userId="d910f6e2b15c3e69" providerId="LiveId" clId="{23F6D1D1-5E76-4330-915E-92C09EACA253}" dt="2019-09-08T12:47:06.884" v="4" actId="207"/>
        <pc:sldMkLst>
          <pc:docMk/>
          <pc:sldMk cId="0" sldId="270"/>
        </pc:sldMkLst>
        <pc:spChg chg="mod">
          <ac:chgData name="Peter Krava" userId="d910f6e2b15c3e69" providerId="LiveId" clId="{23F6D1D1-5E76-4330-915E-92C09EACA253}" dt="2019-09-08T12:47:06.884" v="4" actId="207"/>
          <ac:spMkLst>
            <pc:docMk/>
            <pc:sldMk cId="0" sldId="270"/>
            <ac:spMk id="140" creationId="{00000000-0000-0000-0000-000000000000}"/>
          </ac:spMkLst>
        </pc:spChg>
      </pc:sldChg>
      <pc:sldChg chg="modSp">
        <pc:chgData name="Peter Krava" userId="d910f6e2b15c3e69" providerId="LiveId" clId="{23F6D1D1-5E76-4330-915E-92C09EACA253}" dt="2019-09-08T12:47:10.612" v="5" actId="207"/>
        <pc:sldMkLst>
          <pc:docMk/>
          <pc:sldMk cId="0" sldId="271"/>
        </pc:sldMkLst>
        <pc:spChg chg="mod">
          <ac:chgData name="Peter Krava" userId="d910f6e2b15c3e69" providerId="LiveId" clId="{23F6D1D1-5E76-4330-915E-92C09EACA253}" dt="2019-09-08T12:47:10.612" v="5" actId="207"/>
          <ac:spMkLst>
            <pc:docMk/>
            <pc:sldMk cId="0" sldId="271"/>
            <ac:spMk id="146" creationId="{00000000-0000-0000-0000-000000000000}"/>
          </ac:spMkLst>
        </pc:spChg>
      </pc:sldChg>
      <pc:sldChg chg="modSp">
        <pc:chgData name="Peter Krava" userId="d910f6e2b15c3e69" providerId="LiveId" clId="{23F6D1D1-5E76-4330-915E-92C09EACA253}" dt="2019-09-08T12:47:15.461" v="6" actId="207"/>
        <pc:sldMkLst>
          <pc:docMk/>
          <pc:sldMk cId="0" sldId="272"/>
        </pc:sldMkLst>
        <pc:spChg chg="mod">
          <ac:chgData name="Peter Krava" userId="d910f6e2b15c3e69" providerId="LiveId" clId="{23F6D1D1-5E76-4330-915E-92C09EACA253}" dt="2019-09-08T12:47:15.461" v="6" actId="207"/>
          <ac:spMkLst>
            <pc:docMk/>
            <pc:sldMk cId="0" sldId="272"/>
            <ac:spMk id="152" creationId="{00000000-0000-0000-0000-000000000000}"/>
          </ac:spMkLst>
        </pc:spChg>
      </pc:sldChg>
      <pc:sldChg chg="modSp">
        <pc:chgData name="Peter Krava" userId="d910f6e2b15c3e69" providerId="LiveId" clId="{23F6D1D1-5E76-4330-915E-92C09EACA253}" dt="2019-09-08T12:47:19.139" v="7" actId="207"/>
        <pc:sldMkLst>
          <pc:docMk/>
          <pc:sldMk cId="0" sldId="273"/>
        </pc:sldMkLst>
        <pc:spChg chg="mod">
          <ac:chgData name="Peter Krava" userId="d910f6e2b15c3e69" providerId="LiveId" clId="{23F6D1D1-5E76-4330-915E-92C09EACA253}" dt="2019-09-08T12:47:19.139" v="7" actId="207"/>
          <ac:spMkLst>
            <pc:docMk/>
            <pc:sldMk cId="0" sldId="273"/>
            <ac:spMk id="158" creationId="{00000000-0000-0000-0000-000000000000}"/>
          </ac:spMkLst>
        </pc:spChg>
      </pc:sldChg>
      <pc:sldChg chg="modSp">
        <pc:chgData name="Peter Krava" userId="d910f6e2b15c3e69" providerId="LiveId" clId="{23F6D1D1-5E76-4330-915E-92C09EACA253}" dt="2019-09-08T12:47:27.387" v="8" actId="207"/>
        <pc:sldMkLst>
          <pc:docMk/>
          <pc:sldMk cId="0" sldId="274"/>
        </pc:sldMkLst>
        <pc:spChg chg="mod">
          <ac:chgData name="Peter Krava" userId="d910f6e2b15c3e69" providerId="LiveId" clId="{23F6D1D1-5E76-4330-915E-92C09EACA253}" dt="2019-09-08T12:47:27.387" v="8" actId="207"/>
          <ac:spMkLst>
            <pc:docMk/>
            <pc:sldMk cId="0" sldId="274"/>
            <ac:spMk id="26626" creationId="{5FBB8A26-A086-415C-BFD3-A02B042A2A3F}"/>
          </ac:spMkLst>
        </pc:spChg>
      </pc:sldChg>
      <pc:sldChg chg="modSp">
        <pc:chgData name="Peter Krava" userId="d910f6e2b15c3e69" providerId="LiveId" clId="{23F6D1D1-5E76-4330-915E-92C09EACA253}" dt="2019-09-08T12:46:57.400" v="2" actId="207"/>
        <pc:sldMkLst>
          <pc:docMk/>
          <pc:sldMk cId="3213579802" sldId="299"/>
        </pc:sldMkLst>
        <pc:spChg chg="mod">
          <ac:chgData name="Peter Krava" userId="d910f6e2b15c3e69" providerId="LiveId" clId="{23F6D1D1-5E76-4330-915E-92C09EACA253}" dt="2019-09-08T12:46:57.400" v="2" actId="207"/>
          <ac:spMkLst>
            <pc:docMk/>
            <pc:sldMk cId="3213579802" sldId="299"/>
            <ac:spMk id="60" creationId="{00000000-0000-0000-0000-000000000000}"/>
          </ac:spMkLst>
        </pc:spChg>
      </pc:sldChg>
      <pc:sldChg chg="modSp">
        <pc:chgData name="Peter Krava" userId="d910f6e2b15c3e69" providerId="LiveId" clId="{23F6D1D1-5E76-4330-915E-92C09EACA253}" dt="2019-09-08T12:47:48.667" v="13" actId="207"/>
        <pc:sldMkLst>
          <pc:docMk/>
          <pc:sldMk cId="737659837" sldId="305"/>
        </pc:sldMkLst>
        <pc:spChg chg="mod">
          <ac:chgData name="Peter Krava" userId="d910f6e2b15c3e69" providerId="LiveId" clId="{23F6D1D1-5E76-4330-915E-92C09EACA253}" dt="2019-09-08T12:47:48.667" v="13" actId="207"/>
          <ac:spMkLst>
            <pc:docMk/>
            <pc:sldMk cId="737659837" sldId="305"/>
            <ac:spMk id="3" creationId="{D63F7533-8F52-4C2F-9F4A-8520D798DD45}"/>
          </ac:spMkLst>
        </pc:spChg>
      </pc:sldChg>
      <pc:sldChg chg="modSp">
        <pc:chgData name="Peter Krava" userId="d910f6e2b15c3e69" providerId="LiveId" clId="{23F6D1D1-5E76-4330-915E-92C09EACA253}" dt="2019-09-08T12:47:33.172" v="9" actId="207"/>
        <pc:sldMkLst>
          <pc:docMk/>
          <pc:sldMk cId="4164112370" sldId="307"/>
        </pc:sldMkLst>
        <pc:spChg chg="mod">
          <ac:chgData name="Peter Krava" userId="d910f6e2b15c3e69" providerId="LiveId" clId="{23F6D1D1-5E76-4330-915E-92C09EACA253}" dt="2019-09-08T12:47:33.172" v="9" actId="207"/>
          <ac:spMkLst>
            <pc:docMk/>
            <pc:sldMk cId="4164112370" sldId="307"/>
            <ac:spMk id="6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852B4-E139-48F1-AE22-F227BFAC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773F78-FAAF-4E26-BFA1-9B25BB081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82F473-FBA2-47C8-957E-05DBDAC9B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59C82D-99A0-4956-815B-EE9F17E83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37D2C8-0568-499A-B710-1F48E9C9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631C23-3795-4DFB-985A-575E94170094}" type="slidenum">
              <a:rPr lang="ru-RU" altLang="ru-UA"/>
              <a:pPr/>
              <a:t>‹#›</a:t>
            </a:fld>
            <a:endParaRPr lang="ru-RU" altLang="ru-UA"/>
          </a:p>
        </p:txBody>
      </p:sp>
    </p:spTree>
    <p:extLst>
      <p:ext uri="{BB962C8B-B14F-4D97-AF65-F5344CB8AC3E}">
        <p14:creationId xmlns:p14="http://schemas.microsoft.com/office/powerpoint/2010/main" val="262153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None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None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rial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marL="914400" lvl="1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marL="914400" lvl="1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marL="2286000" lvl="4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5FF2BB2-504A-43CB-83EA-1FA930F333C6}"/>
              </a:ext>
            </a:extLst>
          </p:cNvPr>
          <p:cNvSpPr txBox="1">
            <a:spLocks noChangeArrowheads="1"/>
          </p:cNvSpPr>
          <p:nvPr/>
        </p:nvSpPr>
        <p:spPr>
          <a:xfrm>
            <a:off x="1621892" y="413266"/>
            <a:ext cx="7155690" cy="441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1E15C3-BD3B-40B6-AABE-117BCE0FB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UA" altLang="ru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85763BC-1BE3-431B-BEAB-EB9591059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77" y="0"/>
            <a:ext cx="686644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45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5FF2BB2-504A-43CB-83EA-1FA930F333C6}"/>
              </a:ext>
            </a:extLst>
          </p:cNvPr>
          <p:cNvSpPr txBox="1">
            <a:spLocks noChangeArrowheads="1"/>
          </p:cNvSpPr>
          <p:nvPr/>
        </p:nvSpPr>
        <p:spPr>
          <a:xfrm>
            <a:off x="1621892" y="413266"/>
            <a:ext cx="7155690" cy="441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1E15C3-BD3B-40B6-AABE-117BCE0FB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UA" altLang="ru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74C548B-54FF-4C7E-A85B-C508CEE75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646" y="0"/>
            <a:ext cx="68807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27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5FF2BB2-504A-43CB-83EA-1FA930F333C6}"/>
              </a:ext>
            </a:extLst>
          </p:cNvPr>
          <p:cNvSpPr txBox="1">
            <a:spLocks noChangeArrowheads="1"/>
          </p:cNvSpPr>
          <p:nvPr/>
        </p:nvSpPr>
        <p:spPr>
          <a:xfrm>
            <a:off x="1621892" y="413266"/>
            <a:ext cx="7155690" cy="441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1E15C3-BD3B-40B6-AABE-117BCE0FB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UA" altLang="ru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2E0F7FC-3E97-4848-A458-5F0A8D304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130" y="0"/>
            <a:ext cx="687774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45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5FF2BB2-504A-43CB-83EA-1FA930F333C6}"/>
              </a:ext>
            </a:extLst>
          </p:cNvPr>
          <p:cNvSpPr txBox="1">
            <a:spLocks noChangeArrowheads="1"/>
          </p:cNvSpPr>
          <p:nvPr/>
        </p:nvSpPr>
        <p:spPr>
          <a:xfrm>
            <a:off x="1621892" y="413266"/>
            <a:ext cx="7155690" cy="441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0" algn="ctr"/>
            <a:endParaRPr lang="en-US" dirty="0">
              <a:solidFill>
                <a:srgbClr val="FF0000"/>
              </a:solidFill>
            </a:endParaRPr>
          </a:p>
          <a:p>
            <a:pPr marL="228600" indent="0" algn="ctr"/>
            <a:endParaRPr lang="en-US" dirty="0">
              <a:solidFill>
                <a:srgbClr val="FF0000"/>
              </a:solidFill>
            </a:endParaRPr>
          </a:p>
          <a:p>
            <a:pPr marL="228600" indent="0" algn="ctr"/>
            <a:r>
              <a:rPr lang="ru-RU" dirty="0" err="1">
                <a:solidFill>
                  <a:srgbClr val="FF0000"/>
                </a:solidFill>
              </a:rPr>
              <a:t>Лабораторна</a:t>
            </a:r>
            <a:r>
              <a:rPr lang="ru-RU" dirty="0">
                <a:solidFill>
                  <a:srgbClr val="FF0000"/>
                </a:solidFill>
              </a:rPr>
              <a:t> №</a:t>
            </a:r>
            <a:r>
              <a:rPr lang="uk-UA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  <a:p>
            <a:pPr marL="228600" indent="0" algn="ctr"/>
            <a:endParaRPr lang="en-US" dirty="0">
              <a:solidFill>
                <a:srgbClr val="FF0000"/>
              </a:solidFill>
            </a:endParaRPr>
          </a:p>
          <a:p>
            <a:pPr marL="228600" indent="0" algn="just"/>
            <a:r>
              <a:rPr lang="ru-RU" dirty="0" err="1">
                <a:latin typeface="LiberationSans"/>
              </a:rPr>
              <a:t>Створіть</a:t>
            </a:r>
            <a:r>
              <a:rPr lang="ru-RU" dirty="0">
                <a:latin typeface="LiberationSans"/>
              </a:rPr>
              <a:t> сто </a:t>
            </a:r>
            <a:r>
              <a:rPr lang="ru-RU" dirty="0" err="1">
                <a:latin typeface="LiberationSans"/>
              </a:rPr>
              <a:t>потоків</a:t>
            </a:r>
            <a:r>
              <a:rPr lang="ru-RU" dirty="0">
                <a:latin typeface="LiberationSans"/>
              </a:rPr>
              <a:t> </a:t>
            </a:r>
            <a:r>
              <a:rPr lang="ru-RU" dirty="0" err="1">
                <a:latin typeface="LiberationSans"/>
              </a:rPr>
              <a:t>які</a:t>
            </a:r>
            <a:r>
              <a:rPr lang="ru-RU" dirty="0">
                <a:latin typeface="LiberationSans"/>
              </a:rPr>
              <a:t> </a:t>
            </a:r>
            <a:r>
              <a:rPr lang="ru-RU" dirty="0" err="1">
                <a:latin typeface="LiberationSans"/>
              </a:rPr>
              <a:t>будуть</a:t>
            </a:r>
            <a:r>
              <a:rPr lang="ru-RU" dirty="0">
                <a:latin typeface="LiberationSans"/>
              </a:rPr>
              <a:t> </a:t>
            </a:r>
            <a:r>
              <a:rPr lang="ru-RU" dirty="0" err="1">
                <a:latin typeface="LiberationSans"/>
              </a:rPr>
              <a:t>обчислювати</a:t>
            </a:r>
            <a:r>
              <a:rPr lang="ru-RU" dirty="0">
                <a:latin typeface="LiberationSans"/>
              </a:rPr>
              <a:t> </a:t>
            </a:r>
            <a:r>
              <a:rPr lang="ru-RU" dirty="0" err="1">
                <a:latin typeface="LiberationSans"/>
              </a:rPr>
              <a:t>факторіал</a:t>
            </a:r>
            <a:r>
              <a:rPr lang="ru-RU" dirty="0">
                <a:latin typeface="LiberationSans"/>
              </a:rPr>
              <a:t> числа </a:t>
            </a:r>
            <a:r>
              <a:rPr lang="ru-RU" dirty="0" err="1">
                <a:latin typeface="LiberationSans"/>
              </a:rPr>
              <a:t>рівного</a:t>
            </a:r>
            <a:r>
              <a:rPr lang="ru-RU" dirty="0">
                <a:latin typeface="LiberationSans"/>
              </a:rPr>
              <a:t> номеру </a:t>
            </a:r>
            <a:r>
              <a:rPr lang="ru-RU" dirty="0" err="1">
                <a:latin typeface="LiberationSans"/>
              </a:rPr>
              <a:t>цього</a:t>
            </a:r>
            <a:r>
              <a:rPr lang="ru-RU" dirty="0">
                <a:latin typeface="LiberationSans"/>
              </a:rPr>
              <a:t> потоку і </a:t>
            </a:r>
            <a:r>
              <a:rPr lang="ru-RU" dirty="0" err="1">
                <a:latin typeface="LiberationSans"/>
              </a:rPr>
              <a:t>виводити</a:t>
            </a:r>
            <a:r>
              <a:rPr lang="ru-RU" dirty="0">
                <a:latin typeface="LiberationSans"/>
              </a:rPr>
              <a:t> результат на </a:t>
            </a:r>
            <a:r>
              <a:rPr lang="ru-RU" dirty="0" err="1">
                <a:latin typeface="LiberationSans"/>
              </a:rPr>
              <a:t>екран</a:t>
            </a:r>
            <a:r>
              <a:rPr lang="ru-RU" dirty="0">
                <a:latin typeface="LiberationSans"/>
              </a:rPr>
              <a:t>.</a:t>
            </a:r>
            <a:endParaRPr lang="en-US" dirty="0">
              <a:latin typeface="LiberationSans"/>
            </a:endParaRP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uk-UA" dirty="0">
                <a:solidFill>
                  <a:srgbClr val="FF0000"/>
                </a:solidFill>
                <a:latin typeface="LiberationSans"/>
              </a:rPr>
              <a:t>Реалізувати вивід 5-ти потоків чисел від 1 до 100 послідовно.</a:t>
            </a:r>
          </a:p>
          <a:p>
            <a:pPr marL="228600" indent="0" algn="just"/>
            <a:r>
              <a:rPr lang="uk-UA" dirty="0">
                <a:solidFill>
                  <a:srgbClr val="FF0000"/>
                </a:solidFill>
                <a:latin typeface="LiberationSans"/>
              </a:rPr>
              <a:t>Наприклад:   </a:t>
            </a:r>
          </a:p>
          <a:p>
            <a:pPr marL="228600" indent="0" algn="just"/>
            <a:r>
              <a:rPr lang="uk-UA" dirty="0">
                <a:solidFill>
                  <a:srgbClr val="FF0000"/>
                </a:solidFill>
                <a:latin typeface="LiberationSans"/>
              </a:rPr>
              <a:t>1</a:t>
            </a:r>
          </a:p>
          <a:p>
            <a:pPr marL="228600" indent="0" algn="just"/>
            <a:r>
              <a:rPr lang="uk-UA" dirty="0">
                <a:solidFill>
                  <a:srgbClr val="FF0000"/>
                </a:solidFill>
                <a:latin typeface="LiberationSans"/>
              </a:rPr>
              <a:t>1</a:t>
            </a:r>
          </a:p>
          <a:p>
            <a:pPr marL="228600" indent="0" algn="just"/>
            <a:r>
              <a:rPr lang="uk-UA" dirty="0">
                <a:solidFill>
                  <a:srgbClr val="FF0000"/>
                </a:solidFill>
                <a:latin typeface="LiberationSans"/>
              </a:rPr>
              <a:t>1</a:t>
            </a:r>
          </a:p>
          <a:p>
            <a:pPr marL="228600" indent="0" algn="just"/>
            <a:r>
              <a:rPr lang="uk-UA" dirty="0">
                <a:solidFill>
                  <a:srgbClr val="FF0000"/>
                </a:solidFill>
                <a:latin typeface="LiberationSans"/>
              </a:rPr>
              <a:t>1</a:t>
            </a:r>
          </a:p>
          <a:p>
            <a:pPr marL="228600" indent="0" algn="just"/>
            <a:r>
              <a:rPr lang="uk-UA" dirty="0">
                <a:solidFill>
                  <a:srgbClr val="FF0000"/>
                </a:solidFill>
                <a:latin typeface="LiberationSans"/>
              </a:rPr>
              <a:t>1</a:t>
            </a:r>
          </a:p>
          <a:p>
            <a:pPr marL="228600" indent="0" algn="just"/>
            <a:r>
              <a:rPr lang="uk-UA" dirty="0">
                <a:solidFill>
                  <a:srgbClr val="FF0000"/>
                </a:solidFill>
                <a:latin typeface="LiberationSans"/>
              </a:rPr>
              <a:t>……..</a:t>
            </a:r>
          </a:p>
          <a:p>
            <a:pPr marL="228600" indent="0" algn="just"/>
            <a:endParaRPr lang="uk-UA" dirty="0">
              <a:solidFill>
                <a:srgbClr val="FF0000"/>
              </a:solidFill>
              <a:latin typeface="LiberationSans"/>
            </a:endParaRPr>
          </a:p>
          <a:p>
            <a:pPr marL="228600" indent="0" algn="just"/>
            <a:endParaRPr lang="uk-UA" dirty="0">
              <a:solidFill>
                <a:srgbClr val="FF0000"/>
              </a:solidFill>
              <a:latin typeface="LiberationSan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1E15C3-BD3B-40B6-AABE-117BCE0FB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UA" altLang="ru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54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5FF2BB2-504A-43CB-83EA-1FA930F333C6}"/>
              </a:ext>
            </a:extLst>
          </p:cNvPr>
          <p:cNvSpPr txBox="1">
            <a:spLocks noChangeArrowheads="1"/>
          </p:cNvSpPr>
          <p:nvPr/>
        </p:nvSpPr>
        <p:spPr>
          <a:xfrm>
            <a:off x="1621892" y="413266"/>
            <a:ext cx="7155690" cy="441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1E15C3-BD3B-40B6-AABE-117BCE0FB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UA" altLang="ru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E542B7-3E73-4700-AE1F-7BC1ABEFA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820" y="0"/>
            <a:ext cx="678236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37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5FF2BB2-504A-43CB-83EA-1FA930F333C6}"/>
              </a:ext>
            </a:extLst>
          </p:cNvPr>
          <p:cNvSpPr txBox="1">
            <a:spLocks noChangeArrowheads="1"/>
          </p:cNvSpPr>
          <p:nvPr/>
        </p:nvSpPr>
        <p:spPr>
          <a:xfrm>
            <a:off x="1621892" y="413266"/>
            <a:ext cx="7155690" cy="441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1E15C3-BD3B-40B6-AABE-117BCE0FB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UA" altLang="ru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CA965D7-1772-486A-8889-F2A8FECB5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223" y="0"/>
            <a:ext cx="684955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5FF2BB2-504A-43CB-83EA-1FA930F333C6}"/>
              </a:ext>
            </a:extLst>
          </p:cNvPr>
          <p:cNvSpPr txBox="1">
            <a:spLocks noChangeArrowheads="1"/>
          </p:cNvSpPr>
          <p:nvPr/>
        </p:nvSpPr>
        <p:spPr>
          <a:xfrm>
            <a:off x="1621892" y="413266"/>
            <a:ext cx="7155690" cy="441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1E15C3-BD3B-40B6-AABE-117BCE0FB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UA" altLang="ru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835461F-0212-498F-90A7-26708DD39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114" y="0"/>
            <a:ext cx="681577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10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5FF2BB2-504A-43CB-83EA-1FA930F333C6}"/>
              </a:ext>
            </a:extLst>
          </p:cNvPr>
          <p:cNvSpPr txBox="1">
            <a:spLocks noChangeArrowheads="1"/>
          </p:cNvSpPr>
          <p:nvPr/>
        </p:nvSpPr>
        <p:spPr>
          <a:xfrm>
            <a:off x="1621892" y="413266"/>
            <a:ext cx="7155690" cy="441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1E15C3-BD3B-40B6-AABE-117BCE0FB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UA" altLang="ru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D6A021D-F0FE-4116-BCB7-811F61A03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49" y="0"/>
            <a:ext cx="684670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13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5FF2BB2-504A-43CB-83EA-1FA930F333C6}"/>
              </a:ext>
            </a:extLst>
          </p:cNvPr>
          <p:cNvSpPr txBox="1">
            <a:spLocks noChangeArrowheads="1"/>
          </p:cNvSpPr>
          <p:nvPr/>
        </p:nvSpPr>
        <p:spPr>
          <a:xfrm>
            <a:off x="1621892" y="413266"/>
            <a:ext cx="7155690" cy="441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1E15C3-BD3B-40B6-AABE-117BCE0FB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UA" altLang="ru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E885616-6039-4AFE-B8EF-1DB2A7CBF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03" y="0"/>
            <a:ext cx="687219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17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5FF2BB2-504A-43CB-83EA-1FA930F333C6}"/>
              </a:ext>
            </a:extLst>
          </p:cNvPr>
          <p:cNvSpPr txBox="1">
            <a:spLocks noChangeArrowheads="1"/>
          </p:cNvSpPr>
          <p:nvPr/>
        </p:nvSpPr>
        <p:spPr>
          <a:xfrm>
            <a:off x="1621892" y="413266"/>
            <a:ext cx="7155690" cy="441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1E15C3-BD3B-40B6-AABE-117BCE0FB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UA" altLang="ru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E98E832-1AE1-4701-8E0D-A55C92D0B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892" y="0"/>
            <a:ext cx="682421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19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5FF2BB2-504A-43CB-83EA-1FA930F333C6}"/>
              </a:ext>
            </a:extLst>
          </p:cNvPr>
          <p:cNvSpPr txBox="1">
            <a:spLocks noChangeArrowheads="1"/>
          </p:cNvSpPr>
          <p:nvPr/>
        </p:nvSpPr>
        <p:spPr>
          <a:xfrm>
            <a:off x="1621892" y="413266"/>
            <a:ext cx="7155690" cy="441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1E15C3-BD3B-40B6-AABE-117BCE0FB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UA" altLang="ru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46674CF-0F0D-4088-8C12-F6BE403A5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886" y="0"/>
            <a:ext cx="683822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46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5FF2BB2-504A-43CB-83EA-1FA930F333C6}"/>
              </a:ext>
            </a:extLst>
          </p:cNvPr>
          <p:cNvSpPr txBox="1">
            <a:spLocks noChangeArrowheads="1"/>
          </p:cNvSpPr>
          <p:nvPr/>
        </p:nvSpPr>
        <p:spPr>
          <a:xfrm>
            <a:off x="1621892" y="413266"/>
            <a:ext cx="7155690" cy="441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1E15C3-BD3B-40B6-AABE-117BCE0FB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UA" altLang="ru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9D56C3D-95BA-4C22-BB30-2D608AE08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75" y="0"/>
            <a:ext cx="68636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961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40</Words>
  <Application>Microsoft Office PowerPoint</Application>
  <PresentationFormat>On-screen Show (16:9)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LiberationSans</vt:lpstr>
      <vt:lpstr>simple-light-2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 1</dc:title>
  <dc:creator>Peter Krava</dc:creator>
  <cp:lastModifiedBy>Vitalii Slobodianyk</cp:lastModifiedBy>
  <cp:revision>31</cp:revision>
  <dcterms:modified xsi:type="dcterms:W3CDTF">2020-02-12T08:21:29Z</dcterms:modified>
</cp:coreProperties>
</file>