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FCAA9-F2E4-4F3D-BFAB-44496B34BA33}" type="doc">
      <dgm:prSet loTypeId="urn:microsoft.com/office/officeart/2005/8/layout/vList4" loCatId="pictur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uk-UA"/>
        </a:p>
      </dgm:t>
    </dgm:pt>
    <dgm:pt modelId="{7945560C-EBAD-46BA-9635-0F868B4FB9CC}">
      <dgm:prSet phldrT="[Текст]"/>
      <dgm:spPr/>
      <dgm:t>
        <a:bodyPr/>
        <a:lstStyle/>
        <a:p>
          <a:r>
            <a:rPr lang="uk-UA" b="0" i="0" dirty="0"/>
            <a:t>Святослав</a:t>
          </a:r>
          <a:br>
            <a:rPr lang="uk-UA" dirty="0"/>
          </a:br>
          <a:r>
            <a:rPr lang="uk-UA" b="0" i="0" dirty="0"/>
            <a:t>Вакарчук</a:t>
          </a:r>
          <a:endParaRPr lang="uk-UA" dirty="0"/>
        </a:p>
      </dgm:t>
    </dgm:pt>
    <dgm:pt modelId="{2845B285-35EC-493D-A6A2-916A60F8C439}" type="parTrans" cxnId="{B8FC5B32-2C2E-4B3B-ACFD-0FDDDE4679E8}">
      <dgm:prSet/>
      <dgm:spPr/>
      <dgm:t>
        <a:bodyPr/>
        <a:lstStyle/>
        <a:p>
          <a:endParaRPr lang="uk-UA"/>
        </a:p>
      </dgm:t>
    </dgm:pt>
    <dgm:pt modelId="{E6D0A4C5-40E6-43F2-9257-D416F06481C4}" type="sibTrans" cxnId="{B8FC5B32-2C2E-4B3B-ACFD-0FDDDE4679E8}">
      <dgm:prSet/>
      <dgm:spPr/>
      <dgm:t>
        <a:bodyPr/>
        <a:lstStyle/>
        <a:p>
          <a:endParaRPr lang="uk-UA"/>
        </a:p>
      </dgm:t>
    </dgm:pt>
    <dgm:pt modelId="{F75D8DDC-37B3-44B6-9208-774AB77951D7}">
      <dgm:prSet phldrT="[Текст]"/>
      <dgm:spPr/>
      <dgm:t>
        <a:bodyPr/>
        <a:lstStyle/>
        <a:p>
          <a:r>
            <a:rPr lang="uk-UA" b="0" i="0" dirty="0"/>
            <a:t>Денис</a:t>
          </a:r>
          <a:br>
            <a:rPr lang="uk-UA" dirty="0"/>
          </a:br>
          <a:r>
            <a:rPr lang="uk-UA" b="0" i="0" dirty="0"/>
            <a:t>Глінін</a:t>
          </a:r>
          <a:endParaRPr lang="uk-UA" dirty="0"/>
        </a:p>
      </dgm:t>
    </dgm:pt>
    <dgm:pt modelId="{DCAB682C-BF6F-4803-B55C-6E448BF8A772}" type="parTrans" cxnId="{651CB184-FB60-455F-A89C-60C4D8786E45}">
      <dgm:prSet/>
      <dgm:spPr/>
      <dgm:t>
        <a:bodyPr/>
        <a:lstStyle/>
        <a:p>
          <a:endParaRPr lang="uk-UA"/>
        </a:p>
      </dgm:t>
    </dgm:pt>
    <dgm:pt modelId="{A0133E1F-5480-44C9-B756-E5A778D291E6}" type="sibTrans" cxnId="{651CB184-FB60-455F-A89C-60C4D8786E45}">
      <dgm:prSet/>
      <dgm:spPr/>
      <dgm:t>
        <a:bodyPr/>
        <a:lstStyle/>
        <a:p>
          <a:endParaRPr lang="uk-UA"/>
        </a:p>
      </dgm:t>
    </dgm:pt>
    <dgm:pt modelId="{D51194D0-9D52-4CD0-B2FC-6F34F91AE761}">
      <dgm:prSet phldrT="[Текст]"/>
      <dgm:spPr/>
      <dgm:t>
        <a:bodyPr/>
        <a:lstStyle/>
        <a:p>
          <a:r>
            <a:rPr lang="uk-UA" b="0" i="0" dirty="0"/>
            <a:t>Мілош</a:t>
          </a:r>
          <a:br>
            <a:rPr lang="uk-UA" dirty="0"/>
          </a:br>
          <a:r>
            <a:rPr lang="uk-UA" b="0" i="0" dirty="0"/>
            <a:t>Єліч</a:t>
          </a:r>
          <a:endParaRPr lang="uk-UA" dirty="0"/>
        </a:p>
      </dgm:t>
    </dgm:pt>
    <dgm:pt modelId="{C14B6897-7FAD-44FE-A061-1689DC3E8587}" type="parTrans" cxnId="{BB5DEF39-9DED-4A3F-A950-BE2B8D154E13}">
      <dgm:prSet/>
      <dgm:spPr/>
      <dgm:t>
        <a:bodyPr/>
        <a:lstStyle/>
        <a:p>
          <a:endParaRPr lang="uk-UA"/>
        </a:p>
      </dgm:t>
    </dgm:pt>
    <dgm:pt modelId="{B58AEA09-A75A-4775-A886-862CD7D570DE}" type="sibTrans" cxnId="{BB5DEF39-9DED-4A3F-A950-BE2B8D154E13}">
      <dgm:prSet/>
      <dgm:spPr/>
      <dgm:t>
        <a:bodyPr/>
        <a:lstStyle/>
        <a:p>
          <a:endParaRPr lang="uk-UA"/>
        </a:p>
      </dgm:t>
    </dgm:pt>
    <dgm:pt modelId="{1234F851-478C-442A-833B-81970F8FB6BE}">
      <dgm:prSet/>
      <dgm:spPr/>
      <dgm:t>
        <a:bodyPr/>
        <a:lstStyle/>
        <a:p>
          <a:r>
            <a:rPr lang="uk-UA" b="0" i="0" dirty="0"/>
            <a:t>Денис</a:t>
          </a:r>
          <a:br>
            <a:rPr lang="uk-UA" dirty="0"/>
          </a:br>
          <a:r>
            <a:rPr lang="uk-UA" b="0" i="0" dirty="0"/>
            <a:t>Дудко</a:t>
          </a:r>
          <a:endParaRPr lang="uk-UA" dirty="0"/>
        </a:p>
      </dgm:t>
    </dgm:pt>
    <dgm:pt modelId="{C7D894A3-4A39-4A7D-A92A-B3A14D87D94F}" type="parTrans" cxnId="{2463AE43-32BC-4E1E-BEA4-4D9ED5D566AE}">
      <dgm:prSet/>
      <dgm:spPr/>
      <dgm:t>
        <a:bodyPr/>
        <a:lstStyle/>
        <a:p>
          <a:endParaRPr lang="uk-UA"/>
        </a:p>
      </dgm:t>
    </dgm:pt>
    <dgm:pt modelId="{9521CEEC-16BF-461F-8AFD-E8A724558B80}" type="sibTrans" cxnId="{2463AE43-32BC-4E1E-BEA4-4D9ED5D566AE}">
      <dgm:prSet/>
      <dgm:spPr/>
      <dgm:t>
        <a:bodyPr/>
        <a:lstStyle/>
        <a:p>
          <a:endParaRPr lang="uk-UA"/>
        </a:p>
      </dgm:t>
    </dgm:pt>
    <dgm:pt modelId="{8D1A0FC6-D0EF-4F58-B530-40263B2DFF24}" type="pres">
      <dgm:prSet presAssocID="{AF5FCAA9-F2E4-4F3D-BFAB-44496B34BA33}" presName="linear" presStyleCnt="0">
        <dgm:presLayoutVars>
          <dgm:dir/>
          <dgm:resizeHandles val="exact"/>
        </dgm:presLayoutVars>
      </dgm:prSet>
      <dgm:spPr/>
    </dgm:pt>
    <dgm:pt modelId="{B486BF9B-8DF9-44D2-A663-DC77D2366BA7}" type="pres">
      <dgm:prSet presAssocID="{7945560C-EBAD-46BA-9635-0F868B4FB9CC}" presName="comp" presStyleCnt="0"/>
      <dgm:spPr/>
    </dgm:pt>
    <dgm:pt modelId="{CAF7FD4E-524D-4BDF-9080-8E3FDCEC3DC7}" type="pres">
      <dgm:prSet presAssocID="{7945560C-EBAD-46BA-9635-0F868B4FB9CC}" presName="box" presStyleLbl="node1" presStyleIdx="0" presStyleCnt="4"/>
      <dgm:spPr/>
    </dgm:pt>
    <dgm:pt modelId="{E5D73F92-6A67-4A63-9508-E4F9B2FC2A54}" type="pres">
      <dgm:prSet presAssocID="{7945560C-EBAD-46BA-9635-0F868B4FB9CC}" presName="img" presStyleLbl="fgImgPlace1" presStyleIdx="0" presStyleCnt="4" custScaleX="65150" custScaleY="117104" custLinFactNeighborX="-10887" custLinFactNeighborY="-2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6F96610D-C7EA-4FCD-A167-0EAE49814919}" type="pres">
      <dgm:prSet presAssocID="{7945560C-EBAD-46BA-9635-0F868B4FB9CC}" presName="text" presStyleLbl="node1" presStyleIdx="0" presStyleCnt="4">
        <dgm:presLayoutVars>
          <dgm:bulletEnabled val="1"/>
        </dgm:presLayoutVars>
      </dgm:prSet>
      <dgm:spPr/>
    </dgm:pt>
    <dgm:pt modelId="{047D62DF-AE9C-4A77-A0CE-32CA027E1076}" type="pres">
      <dgm:prSet presAssocID="{E6D0A4C5-40E6-43F2-9257-D416F06481C4}" presName="spacer" presStyleCnt="0"/>
      <dgm:spPr/>
    </dgm:pt>
    <dgm:pt modelId="{621CD394-5BE6-4755-8B37-43CB593A7CA6}" type="pres">
      <dgm:prSet presAssocID="{F75D8DDC-37B3-44B6-9208-774AB77951D7}" presName="comp" presStyleCnt="0"/>
      <dgm:spPr/>
    </dgm:pt>
    <dgm:pt modelId="{D3848DC0-7ECC-4D13-A3B3-D785D643765D}" type="pres">
      <dgm:prSet presAssocID="{F75D8DDC-37B3-44B6-9208-774AB77951D7}" presName="box" presStyleLbl="node1" presStyleIdx="1" presStyleCnt="4"/>
      <dgm:spPr/>
    </dgm:pt>
    <dgm:pt modelId="{AE2F2233-FD20-4E37-90E5-94E93EC84411}" type="pres">
      <dgm:prSet presAssocID="{F75D8DDC-37B3-44B6-9208-774AB77951D7}" presName="img" presStyleLbl="fgImgPlace1" presStyleIdx="1" presStyleCnt="4" custScaleX="65152" custScaleY="114339" custLinFactNeighborX="-9678" custLinFactNeighborY="-97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3A1A6124-EC8E-4274-BF30-3A2002AF9517}" type="pres">
      <dgm:prSet presAssocID="{F75D8DDC-37B3-44B6-9208-774AB77951D7}" presName="text" presStyleLbl="node1" presStyleIdx="1" presStyleCnt="4">
        <dgm:presLayoutVars>
          <dgm:bulletEnabled val="1"/>
        </dgm:presLayoutVars>
      </dgm:prSet>
      <dgm:spPr/>
    </dgm:pt>
    <dgm:pt modelId="{3BC10404-EE23-4AB2-B17E-7FBA528A9DF7}" type="pres">
      <dgm:prSet presAssocID="{A0133E1F-5480-44C9-B756-E5A778D291E6}" presName="spacer" presStyleCnt="0"/>
      <dgm:spPr/>
    </dgm:pt>
    <dgm:pt modelId="{25898D25-61EA-4A72-823E-29CE244C0286}" type="pres">
      <dgm:prSet presAssocID="{1234F851-478C-442A-833B-81970F8FB6BE}" presName="comp" presStyleCnt="0"/>
      <dgm:spPr/>
    </dgm:pt>
    <dgm:pt modelId="{77DEBCE1-1F7B-4903-8EC5-7ED865DA851C}" type="pres">
      <dgm:prSet presAssocID="{1234F851-478C-442A-833B-81970F8FB6BE}" presName="box" presStyleLbl="node1" presStyleIdx="2" presStyleCnt="4"/>
      <dgm:spPr/>
    </dgm:pt>
    <dgm:pt modelId="{85AC3D5D-645B-4F78-9F44-B158DC98C204}" type="pres">
      <dgm:prSet presAssocID="{1234F851-478C-442A-833B-81970F8FB6BE}" presName="img" presStyleLbl="fgImgPlace1" presStyleIdx="2" presStyleCnt="4" custScaleX="66704" custScaleY="115261" custLinFactNeighborX="-8468" custLinFactNeighborY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00725F3B-EEC0-4D4A-9710-A3087ABF4160}" type="pres">
      <dgm:prSet presAssocID="{1234F851-478C-442A-833B-81970F8FB6BE}" presName="text" presStyleLbl="node1" presStyleIdx="2" presStyleCnt="4">
        <dgm:presLayoutVars>
          <dgm:bulletEnabled val="1"/>
        </dgm:presLayoutVars>
      </dgm:prSet>
      <dgm:spPr/>
    </dgm:pt>
    <dgm:pt modelId="{380F271C-705A-4E0E-869E-27FEE8E0D4E4}" type="pres">
      <dgm:prSet presAssocID="{9521CEEC-16BF-461F-8AFD-E8A724558B80}" presName="spacer" presStyleCnt="0"/>
      <dgm:spPr/>
    </dgm:pt>
    <dgm:pt modelId="{2B007669-C5E9-4ABB-B204-62E2F7B4041B}" type="pres">
      <dgm:prSet presAssocID="{D51194D0-9D52-4CD0-B2FC-6F34F91AE761}" presName="comp" presStyleCnt="0"/>
      <dgm:spPr/>
    </dgm:pt>
    <dgm:pt modelId="{F34F3149-BF10-41E1-BE65-CF881D454138}" type="pres">
      <dgm:prSet presAssocID="{D51194D0-9D52-4CD0-B2FC-6F34F91AE761}" presName="box" presStyleLbl="node1" presStyleIdx="3" presStyleCnt="4"/>
      <dgm:spPr/>
    </dgm:pt>
    <dgm:pt modelId="{DBA0986A-99B6-44E9-8A90-9DEAB05EE207}" type="pres">
      <dgm:prSet presAssocID="{D51194D0-9D52-4CD0-B2FC-6F34F91AE761}" presName="img" presStyleLbl="fgImgPlace1" presStyleIdx="3" presStyleCnt="4" custScaleX="62732" custScaleY="113079" custLinFactNeighborX="-11493" custLinFactNeighborY="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CB6060-139B-444B-80FD-E9B36CFA1751}" type="pres">
      <dgm:prSet presAssocID="{D51194D0-9D52-4CD0-B2FC-6F34F91AE761}" presName="text" presStyleLbl="node1" presStyleIdx="3" presStyleCnt="4">
        <dgm:presLayoutVars>
          <dgm:bulletEnabled val="1"/>
        </dgm:presLayoutVars>
      </dgm:prSet>
      <dgm:spPr/>
    </dgm:pt>
  </dgm:ptLst>
  <dgm:cxnLst>
    <dgm:cxn modelId="{66575817-AE02-46A5-8CFC-65EFF2512B27}" type="presOf" srcId="{F75D8DDC-37B3-44B6-9208-774AB77951D7}" destId="{3A1A6124-EC8E-4274-BF30-3A2002AF9517}" srcOrd="1" destOrd="0" presId="urn:microsoft.com/office/officeart/2005/8/layout/vList4"/>
    <dgm:cxn modelId="{B8FC5B32-2C2E-4B3B-ACFD-0FDDDE4679E8}" srcId="{AF5FCAA9-F2E4-4F3D-BFAB-44496B34BA33}" destId="{7945560C-EBAD-46BA-9635-0F868B4FB9CC}" srcOrd="0" destOrd="0" parTransId="{2845B285-35EC-493D-A6A2-916A60F8C439}" sibTransId="{E6D0A4C5-40E6-43F2-9257-D416F06481C4}"/>
    <dgm:cxn modelId="{AB113D34-1D37-4211-8EB5-679F8EF3A7FF}" type="presOf" srcId="{D51194D0-9D52-4CD0-B2FC-6F34F91AE761}" destId="{F34F3149-BF10-41E1-BE65-CF881D454138}" srcOrd="0" destOrd="0" presId="urn:microsoft.com/office/officeart/2005/8/layout/vList4"/>
    <dgm:cxn modelId="{BB5DEF39-9DED-4A3F-A950-BE2B8D154E13}" srcId="{AF5FCAA9-F2E4-4F3D-BFAB-44496B34BA33}" destId="{D51194D0-9D52-4CD0-B2FC-6F34F91AE761}" srcOrd="3" destOrd="0" parTransId="{C14B6897-7FAD-44FE-A061-1689DC3E8587}" sibTransId="{B58AEA09-A75A-4775-A886-862CD7D570DE}"/>
    <dgm:cxn modelId="{2463AE43-32BC-4E1E-BEA4-4D9ED5D566AE}" srcId="{AF5FCAA9-F2E4-4F3D-BFAB-44496B34BA33}" destId="{1234F851-478C-442A-833B-81970F8FB6BE}" srcOrd="2" destOrd="0" parTransId="{C7D894A3-4A39-4A7D-A92A-B3A14D87D94F}" sibTransId="{9521CEEC-16BF-461F-8AFD-E8A724558B80}"/>
    <dgm:cxn modelId="{242FCB50-647C-477B-BA79-40D9290D9C4B}" type="presOf" srcId="{1234F851-478C-442A-833B-81970F8FB6BE}" destId="{77DEBCE1-1F7B-4903-8EC5-7ED865DA851C}" srcOrd="0" destOrd="0" presId="urn:microsoft.com/office/officeart/2005/8/layout/vList4"/>
    <dgm:cxn modelId="{320F4A7C-DFC2-43F3-8D1B-C40EB92AA9CC}" type="presOf" srcId="{D51194D0-9D52-4CD0-B2FC-6F34F91AE761}" destId="{D9CB6060-139B-444B-80FD-E9B36CFA1751}" srcOrd="1" destOrd="0" presId="urn:microsoft.com/office/officeart/2005/8/layout/vList4"/>
    <dgm:cxn modelId="{651CB184-FB60-455F-A89C-60C4D8786E45}" srcId="{AF5FCAA9-F2E4-4F3D-BFAB-44496B34BA33}" destId="{F75D8DDC-37B3-44B6-9208-774AB77951D7}" srcOrd="1" destOrd="0" parTransId="{DCAB682C-BF6F-4803-B55C-6E448BF8A772}" sibTransId="{A0133E1F-5480-44C9-B756-E5A778D291E6}"/>
    <dgm:cxn modelId="{F14280A3-01DF-4074-8D8A-017A291C8A29}" type="presOf" srcId="{7945560C-EBAD-46BA-9635-0F868B4FB9CC}" destId="{CAF7FD4E-524D-4BDF-9080-8E3FDCEC3DC7}" srcOrd="0" destOrd="0" presId="urn:microsoft.com/office/officeart/2005/8/layout/vList4"/>
    <dgm:cxn modelId="{43F81CD2-CFDB-4A0E-B356-FD16F1528E4A}" type="presOf" srcId="{F75D8DDC-37B3-44B6-9208-774AB77951D7}" destId="{D3848DC0-7ECC-4D13-A3B3-D785D643765D}" srcOrd="0" destOrd="0" presId="urn:microsoft.com/office/officeart/2005/8/layout/vList4"/>
    <dgm:cxn modelId="{AF84B9E1-7356-46EF-94DA-868DA71E86AC}" type="presOf" srcId="{AF5FCAA9-F2E4-4F3D-BFAB-44496B34BA33}" destId="{8D1A0FC6-D0EF-4F58-B530-40263B2DFF24}" srcOrd="0" destOrd="0" presId="urn:microsoft.com/office/officeart/2005/8/layout/vList4"/>
    <dgm:cxn modelId="{3437F9EE-690A-4966-B518-F671657CC1FD}" type="presOf" srcId="{7945560C-EBAD-46BA-9635-0F868B4FB9CC}" destId="{6F96610D-C7EA-4FCD-A167-0EAE49814919}" srcOrd="1" destOrd="0" presId="urn:microsoft.com/office/officeart/2005/8/layout/vList4"/>
    <dgm:cxn modelId="{CC11BEFC-0A94-49B0-BF9C-4B6555D03F88}" type="presOf" srcId="{1234F851-478C-442A-833B-81970F8FB6BE}" destId="{00725F3B-EEC0-4D4A-9710-A3087ABF4160}" srcOrd="1" destOrd="0" presId="urn:microsoft.com/office/officeart/2005/8/layout/vList4"/>
    <dgm:cxn modelId="{3BEDBAD3-2F68-46CA-97C1-D66A29D1E106}" type="presParOf" srcId="{8D1A0FC6-D0EF-4F58-B530-40263B2DFF24}" destId="{B486BF9B-8DF9-44D2-A663-DC77D2366BA7}" srcOrd="0" destOrd="0" presId="urn:microsoft.com/office/officeart/2005/8/layout/vList4"/>
    <dgm:cxn modelId="{FC586D28-93B1-47B5-90A3-F31856E775B1}" type="presParOf" srcId="{B486BF9B-8DF9-44D2-A663-DC77D2366BA7}" destId="{CAF7FD4E-524D-4BDF-9080-8E3FDCEC3DC7}" srcOrd="0" destOrd="0" presId="urn:microsoft.com/office/officeart/2005/8/layout/vList4"/>
    <dgm:cxn modelId="{A1FC580D-EA4A-4E24-8185-72762A89C870}" type="presParOf" srcId="{B486BF9B-8DF9-44D2-A663-DC77D2366BA7}" destId="{E5D73F92-6A67-4A63-9508-E4F9B2FC2A54}" srcOrd="1" destOrd="0" presId="urn:microsoft.com/office/officeart/2005/8/layout/vList4"/>
    <dgm:cxn modelId="{ED4176CA-03DC-4AFE-B3EC-C1712A6F7D25}" type="presParOf" srcId="{B486BF9B-8DF9-44D2-A663-DC77D2366BA7}" destId="{6F96610D-C7EA-4FCD-A167-0EAE49814919}" srcOrd="2" destOrd="0" presId="urn:microsoft.com/office/officeart/2005/8/layout/vList4"/>
    <dgm:cxn modelId="{FB8F93BC-1480-416B-9EAD-628829B189F5}" type="presParOf" srcId="{8D1A0FC6-D0EF-4F58-B530-40263B2DFF24}" destId="{047D62DF-AE9C-4A77-A0CE-32CA027E1076}" srcOrd="1" destOrd="0" presId="urn:microsoft.com/office/officeart/2005/8/layout/vList4"/>
    <dgm:cxn modelId="{D5B47559-D2F2-4A98-B746-909D6224CE75}" type="presParOf" srcId="{8D1A0FC6-D0EF-4F58-B530-40263B2DFF24}" destId="{621CD394-5BE6-4755-8B37-43CB593A7CA6}" srcOrd="2" destOrd="0" presId="urn:microsoft.com/office/officeart/2005/8/layout/vList4"/>
    <dgm:cxn modelId="{EA9FC535-A911-4213-9C34-295EA7FC82F4}" type="presParOf" srcId="{621CD394-5BE6-4755-8B37-43CB593A7CA6}" destId="{D3848DC0-7ECC-4D13-A3B3-D785D643765D}" srcOrd="0" destOrd="0" presId="urn:microsoft.com/office/officeart/2005/8/layout/vList4"/>
    <dgm:cxn modelId="{50C9DACF-FE8E-4C29-A30B-236E5A2D9217}" type="presParOf" srcId="{621CD394-5BE6-4755-8B37-43CB593A7CA6}" destId="{AE2F2233-FD20-4E37-90E5-94E93EC84411}" srcOrd="1" destOrd="0" presId="urn:microsoft.com/office/officeart/2005/8/layout/vList4"/>
    <dgm:cxn modelId="{B7424EF7-45C8-4342-B619-167E956CBBA9}" type="presParOf" srcId="{621CD394-5BE6-4755-8B37-43CB593A7CA6}" destId="{3A1A6124-EC8E-4274-BF30-3A2002AF9517}" srcOrd="2" destOrd="0" presId="urn:microsoft.com/office/officeart/2005/8/layout/vList4"/>
    <dgm:cxn modelId="{00DE2949-4A33-438B-B3D5-97378EF9B9C6}" type="presParOf" srcId="{8D1A0FC6-D0EF-4F58-B530-40263B2DFF24}" destId="{3BC10404-EE23-4AB2-B17E-7FBA528A9DF7}" srcOrd="3" destOrd="0" presId="urn:microsoft.com/office/officeart/2005/8/layout/vList4"/>
    <dgm:cxn modelId="{F1259597-4BD0-4486-AD22-683133458E94}" type="presParOf" srcId="{8D1A0FC6-D0EF-4F58-B530-40263B2DFF24}" destId="{25898D25-61EA-4A72-823E-29CE244C0286}" srcOrd="4" destOrd="0" presId="urn:microsoft.com/office/officeart/2005/8/layout/vList4"/>
    <dgm:cxn modelId="{A803A3CA-81BD-4B0D-80EE-135D195FBEE6}" type="presParOf" srcId="{25898D25-61EA-4A72-823E-29CE244C0286}" destId="{77DEBCE1-1F7B-4903-8EC5-7ED865DA851C}" srcOrd="0" destOrd="0" presId="urn:microsoft.com/office/officeart/2005/8/layout/vList4"/>
    <dgm:cxn modelId="{ABFCFEBC-7325-4218-9D7C-EA7F8FC8319F}" type="presParOf" srcId="{25898D25-61EA-4A72-823E-29CE244C0286}" destId="{85AC3D5D-645B-4F78-9F44-B158DC98C204}" srcOrd="1" destOrd="0" presId="urn:microsoft.com/office/officeart/2005/8/layout/vList4"/>
    <dgm:cxn modelId="{5629D0FE-0ABC-46BC-9E9A-763BFF2B42E3}" type="presParOf" srcId="{25898D25-61EA-4A72-823E-29CE244C0286}" destId="{00725F3B-EEC0-4D4A-9710-A3087ABF4160}" srcOrd="2" destOrd="0" presId="urn:microsoft.com/office/officeart/2005/8/layout/vList4"/>
    <dgm:cxn modelId="{1CEF4E15-BA1D-496A-9BD6-716679F64339}" type="presParOf" srcId="{8D1A0FC6-D0EF-4F58-B530-40263B2DFF24}" destId="{380F271C-705A-4E0E-869E-27FEE8E0D4E4}" srcOrd="5" destOrd="0" presId="urn:microsoft.com/office/officeart/2005/8/layout/vList4"/>
    <dgm:cxn modelId="{AE9918F8-D515-4520-BCA8-EAA967618568}" type="presParOf" srcId="{8D1A0FC6-D0EF-4F58-B530-40263B2DFF24}" destId="{2B007669-C5E9-4ABB-B204-62E2F7B4041B}" srcOrd="6" destOrd="0" presId="urn:microsoft.com/office/officeart/2005/8/layout/vList4"/>
    <dgm:cxn modelId="{27EA4F5F-B446-4DA0-9ADC-15579A2A5698}" type="presParOf" srcId="{2B007669-C5E9-4ABB-B204-62E2F7B4041B}" destId="{F34F3149-BF10-41E1-BE65-CF881D454138}" srcOrd="0" destOrd="0" presId="urn:microsoft.com/office/officeart/2005/8/layout/vList4"/>
    <dgm:cxn modelId="{0F64DD5B-91DB-4977-B339-BC079B35D0F1}" type="presParOf" srcId="{2B007669-C5E9-4ABB-B204-62E2F7B4041B}" destId="{DBA0986A-99B6-44E9-8A90-9DEAB05EE207}" srcOrd="1" destOrd="0" presId="urn:microsoft.com/office/officeart/2005/8/layout/vList4"/>
    <dgm:cxn modelId="{7257A32A-BB35-4025-9282-5A4C873F501F}" type="presParOf" srcId="{2B007669-C5E9-4ABB-B204-62E2F7B4041B}" destId="{D9CB6060-139B-444B-80FD-E9B36CFA17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7FD4E-524D-4BDF-9080-8E3FDCEC3DC7}">
      <dsp:nvSpPr>
        <dsp:cNvPr id="0" name=""/>
        <dsp:cNvSpPr/>
      </dsp:nvSpPr>
      <dsp:spPr>
        <a:xfrm>
          <a:off x="0" y="0"/>
          <a:ext cx="8128000" cy="125941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500" b="0" i="0" kern="1200" dirty="0"/>
            <a:t>Святослав</a:t>
          </a:r>
          <a:br>
            <a:rPr lang="uk-UA" sz="3500" kern="1200" dirty="0"/>
          </a:br>
          <a:r>
            <a:rPr lang="uk-UA" sz="3500" b="0" i="0" kern="1200" dirty="0"/>
            <a:t>Вакарчук</a:t>
          </a:r>
          <a:endParaRPr lang="uk-UA" sz="3500" kern="1200" dirty="0"/>
        </a:p>
      </dsp:txBody>
      <dsp:txXfrm>
        <a:off x="1751541" y="0"/>
        <a:ext cx="6376458" cy="1259416"/>
      </dsp:txXfrm>
    </dsp:sp>
    <dsp:sp modelId="{E5D73F92-6A67-4A63-9508-E4F9B2FC2A54}">
      <dsp:nvSpPr>
        <dsp:cNvPr id="0" name=""/>
        <dsp:cNvSpPr/>
      </dsp:nvSpPr>
      <dsp:spPr>
        <a:xfrm>
          <a:off x="232223" y="37419"/>
          <a:ext cx="1059078" cy="11798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48DC0-7ECC-4D13-A3B3-D785D643765D}">
      <dsp:nvSpPr>
        <dsp:cNvPr id="0" name=""/>
        <dsp:cNvSpPr/>
      </dsp:nvSpPr>
      <dsp:spPr>
        <a:xfrm>
          <a:off x="0" y="1385358"/>
          <a:ext cx="8128000" cy="125941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500" b="0" i="0" kern="1200" dirty="0"/>
            <a:t>Денис</a:t>
          </a:r>
          <a:br>
            <a:rPr lang="uk-UA" sz="3500" kern="1200" dirty="0"/>
          </a:br>
          <a:r>
            <a:rPr lang="uk-UA" sz="3500" b="0" i="0" kern="1200" dirty="0"/>
            <a:t>Глінін</a:t>
          </a:r>
          <a:endParaRPr lang="uk-UA" sz="3500" kern="1200" dirty="0"/>
        </a:p>
      </dsp:txBody>
      <dsp:txXfrm>
        <a:off x="1751541" y="1385358"/>
        <a:ext cx="6376458" cy="1259416"/>
      </dsp:txXfrm>
    </dsp:sp>
    <dsp:sp modelId="{AE2F2233-FD20-4E37-90E5-94E93EC84411}">
      <dsp:nvSpPr>
        <dsp:cNvPr id="0" name=""/>
        <dsp:cNvSpPr/>
      </dsp:nvSpPr>
      <dsp:spPr>
        <a:xfrm>
          <a:off x="251860" y="1429231"/>
          <a:ext cx="1059110" cy="11520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EBCE1-1F7B-4903-8EC5-7ED865DA851C}">
      <dsp:nvSpPr>
        <dsp:cNvPr id="0" name=""/>
        <dsp:cNvSpPr/>
      </dsp:nvSpPr>
      <dsp:spPr>
        <a:xfrm>
          <a:off x="0" y="2770716"/>
          <a:ext cx="8128000" cy="125941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500" b="0" i="0" kern="1200" dirty="0"/>
            <a:t>Денис</a:t>
          </a:r>
          <a:br>
            <a:rPr lang="uk-UA" sz="3500" kern="1200" dirty="0"/>
          </a:br>
          <a:r>
            <a:rPr lang="uk-UA" sz="3500" b="0" i="0" kern="1200" dirty="0"/>
            <a:t>Дудко</a:t>
          </a:r>
          <a:endParaRPr lang="uk-UA" sz="3500" kern="1200" dirty="0"/>
        </a:p>
      </dsp:txBody>
      <dsp:txXfrm>
        <a:off x="1751541" y="2770716"/>
        <a:ext cx="6376458" cy="1259416"/>
      </dsp:txXfrm>
    </dsp:sp>
    <dsp:sp modelId="{85AC3D5D-645B-4F78-9F44-B158DC98C204}">
      <dsp:nvSpPr>
        <dsp:cNvPr id="0" name=""/>
        <dsp:cNvSpPr/>
      </dsp:nvSpPr>
      <dsp:spPr>
        <a:xfrm>
          <a:off x="258915" y="2819778"/>
          <a:ext cx="1084340" cy="11612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F3149-BF10-41E1-BE65-CF881D454138}">
      <dsp:nvSpPr>
        <dsp:cNvPr id="0" name=""/>
        <dsp:cNvSpPr/>
      </dsp:nvSpPr>
      <dsp:spPr>
        <a:xfrm>
          <a:off x="0" y="4156075"/>
          <a:ext cx="8128000" cy="125941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500" b="0" i="0" kern="1200" dirty="0"/>
            <a:t>Мілош</a:t>
          </a:r>
          <a:br>
            <a:rPr lang="uk-UA" sz="3500" kern="1200" dirty="0"/>
          </a:br>
          <a:r>
            <a:rPr lang="uk-UA" sz="3500" b="0" i="0" kern="1200" dirty="0"/>
            <a:t>Єліч</a:t>
          </a:r>
          <a:endParaRPr lang="uk-UA" sz="3500" kern="1200" dirty="0"/>
        </a:p>
      </dsp:txBody>
      <dsp:txXfrm>
        <a:off x="1751541" y="4156075"/>
        <a:ext cx="6376458" cy="1259416"/>
      </dsp:txXfrm>
    </dsp:sp>
    <dsp:sp modelId="{DBA0986A-99B6-44E9-8A90-9DEAB05EE207}">
      <dsp:nvSpPr>
        <dsp:cNvPr id="0" name=""/>
        <dsp:cNvSpPr/>
      </dsp:nvSpPr>
      <dsp:spPr>
        <a:xfrm>
          <a:off x="242025" y="4216129"/>
          <a:ext cx="1019771" cy="113930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22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026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274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903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109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7512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122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3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647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96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278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036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15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141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643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33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850916-DD4D-4234-891F-FE402CF944AB}" type="datetimeFigureOut">
              <a:rPr lang="uk-UA" smtClean="0"/>
              <a:t>16.04.2024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40BC-4807-4352-9FB6-B2DF3693FF9D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33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гурт Океан Ельзи | Київський Рок Клуб">
            <a:extLst>
              <a:ext uri="{FF2B5EF4-FFF2-40B4-BE49-F238E27FC236}">
                <a16:creationId xmlns:a16="http://schemas.microsoft.com/office/drawing/2014/main" id="{63ADC4D4-9FE0-36FF-0C0E-1B8D11E2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26" y="360822"/>
            <a:ext cx="8057147" cy="4532145"/>
          </a:xfrm>
          <a:prstGeom prst="roundRect">
            <a:avLst>
              <a:gd name="adj" fmla="val 10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DEC69EDC-EB29-D77E-672D-81186B99C48F}"/>
              </a:ext>
            </a:extLst>
          </p:cNvPr>
          <p:cNvSpPr/>
          <p:nvPr/>
        </p:nvSpPr>
        <p:spPr>
          <a:xfrm>
            <a:off x="1598278" y="5071438"/>
            <a:ext cx="87791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Культовий рок-гурт України</a:t>
            </a:r>
          </a:p>
          <a:p>
            <a:pPr algn="ctr"/>
            <a:r>
              <a:rPr lang="ru-RU" sz="54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«Океан Ельзи».</a:t>
            </a:r>
            <a:endParaRPr lang="uk-UA" sz="54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09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69038-9BD2-07F2-94C2-2E014375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6"/>
            <a:ext cx="10515600" cy="1198204"/>
          </a:xfrm>
        </p:spPr>
        <p:txBody>
          <a:bodyPr>
            <a:normAutofit fontScale="90000"/>
          </a:bodyPr>
          <a:lstStyle/>
          <a:p>
            <a:pPr algn="ctr"/>
            <a:r>
              <a:rPr lang="uk-UA" i="1" dirty="0"/>
              <a:t>Музиканти гурту</a:t>
            </a:r>
            <a:br>
              <a:rPr lang="uk-UA" i="1" dirty="0"/>
            </a:br>
            <a:r>
              <a:rPr lang="uk-UA" i="1" dirty="0"/>
              <a:t>«Океан Ельзи».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770021EE-E3D1-28D1-1563-5D9FF0296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515281"/>
              </p:ext>
            </p:extLst>
          </p:nvPr>
        </p:nvGraphicFramePr>
        <p:xfrm>
          <a:off x="2032000" y="12192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Океан Ельзи - Харків, 15 червня 2024. Придбати квитки в internet-bilet.ua">
            <a:extLst>
              <a:ext uri="{FF2B5EF4-FFF2-40B4-BE49-F238E27FC236}">
                <a16:creationId xmlns:a16="http://schemas.microsoft.com/office/drawing/2014/main" id="{4183A106-84B1-1757-2C4C-38F5B12E961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" b="707"/>
          <a:stretch>
            <a:fillRect/>
          </a:stretch>
        </p:blipFill>
        <p:spPr bwMode="auto"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B0E3E72-D369-8777-7E5A-125337F90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17755"/>
            <a:ext cx="5364367" cy="5151233"/>
          </a:xfrm>
        </p:spPr>
        <p:txBody>
          <a:bodyPr>
            <a:normAutofit fontScale="92500" lnSpcReduction="10000"/>
          </a:bodyPr>
          <a:lstStyle/>
          <a:p>
            <a:r>
              <a:rPr lang="uk-UA" sz="1800" dirty="0">
                <a:solidFill>
                  <a:schemeClr val="bg1"/>
                </a:solidFill>
                <a:latin typeface="Aptos" panose="020B0004020202020204" pitchFamily="34" charset="0"/>
              </a:rPr>
              <a:t>   </a:t>
            </a:r>
            <a:r>
              <a:rPr lang="uk-UA" sz="1800" dirty="0">
                <a:latin typeface="Aptos" panose="020B0004020202020204" pitchFamily="34" charset="0"/>
              </a:rPr>
              <a:t>Океа́н Е́льзи — український рок-гурт, створений 12 жовтня 1994 року у Львові. Лідером та вокалістом гурту є Святослав Вакарчук. Публіка та критики неодноразово визнавали «Океан Ельзи» найкращим рок-гуртом та найкращим концертним гуртом пострадянських країн та Східної Європи. Практично щорічно гурт був номінантом різноманітних вітчизняних премій і неодноразово завойовував престижні музичні нагороди: переміг в трьох номінаціях експертної премії “</a:t>
            </a:r>
            <a:r>
              <a:rPr lang="en-US" sz="1800" dirty="0">
                <a:latin typeface="Aptos" panose="020B0004020202020204" pitchFamily="34" charset="0"/>
              </a:rPr>
              <a:t>ShowBizAwards 2005” (“</a:t>
            </a:r>
            <a:r>
              <a:rPr lang="uk-UA" sz="1800" dirty="0">
                <a:latin typeface="Aptos" panose="020B0004020202020204" pitchFamily="34" charset="0"/>
              </a:rPr>
              <a:t>Кращий рок-гурт року”, “Альбом року”, “Виконавці року”); у січні 2006-го отримав чотири статуетки “</a:t>
            </a:r>
            <a:r>
              <a:rPr lang="en-US" sz="1800" dirty="0">
                <a:latin typeface="Aptos" panose="020B0004020202020204" pitchFamily="34" charset="0"/>
              </a:rPr>
              <a:t>Ukrainian Rock Awards”; </a:t>
            </a:r>
            <a:r>
              <a:rPr lang="uk-UA" sz="1800" dirty="0">
                <a:latin typeface="Aptos" panose="020B0004020202020204" pitchFamily="34" charset="0"/>
              </a:rPr>
              <a:t>у квітні 2007-го став володарем експертної музичної премії “</a:t>
            </a:r>
            <a:r>
              <a:rPr lang="en-US" sz="1800" dirty="0">
                <a:latin typeface="Aptos" panose="020B0004020202020204" pitchFamily="34" charset="0"/>
              </a:rPr>
              <a:t>FUZZ” </a:t>
            </a:r>
            <a:r>
              <a:rPr lang="uk-UA" sz="1800" dirty="0">
                <a:latin typeface="Aptos" panose="020B0004020202020204" pitchFamily="34" charset="0"/>
              </a:rPr>
              <a:t>як кращий рок-гурт СНГ-простору; у 2012-му отримав премію “</a:t>
            </a:r>
            <a:r>
              <a:rPr lang="en-US" sz="1800" dirty="0">
                <a:latin typeface="Aptos" panose="020B0004020202020204" pitchFamily="34" charset="0"/>
              </a:rPr>
              <a:t>YUNA” </a:t>
            </a:r>
            <a:r>
              <a:rPr lang="uk-UA" sz="1800" dirty="0">
                <a:latin typeface="Aptos" panose="020B0004020202020204" pitchFamily="34" charset="0"/>
              </a:rPr>
              <a:t>як “Найкращий гурт двадцятиріччя”; у 2014-му Вакарчук і Ко заволоділи премією “</a:t>
            </a:r>
            <a:r>
              <a:rPr lang="en-US" sz="1800" dirty="0">
                <a:latin typeface="Aptos" panose="020B0004020202020204" pitchFamily="34" charset="0"/>
              </a:rPr>
              <a:t>YUNA” </a:t>
            </a:r>
            <a:r>
              <a:rPr lang="uk-UA" sz="1800" dirty="0">
                <a:latin typeface="Aptos" panose="020B0004020202020204" pitchFamily="34" charset="0"/>
              </a:rPr>
              <a:t>аж в 4 номінаціях (фронтмен переміг у номінаціях “Найкращий композитор” і “Найкращий автор слів”, а ОЕ – “Найкращий гурт” і “Альбом року”).</a:t>
            </a:r>
          </a:p>
        </p:txBody>
      </p:sp>
    </p:spTree>
    <p:extLst>
      <p:ext uri="{BB962C8B-B14F-4D97-AF65-F5344CB8AC3E}">
        <p14:creationId xmlns:p14="http://schemas.microsoft.com/office/powerpoint/2010/main" val="357699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942FDE9-2351-DB00-8939-DAD10A39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3" y="201561"/>
            <a:ext cx="3932237" cy="850490"/>
          </a:xfrm>
        </p:spPr>
        <p:txBody>
          <a:bodyPr/>
          <a:lstStyle/>
          <a:p>
            <a:pPr algn="ctr"/>
            <a:r>
              <a:rPr lang="uk-UA" dirty="0">
                <a:latin typeface="Aptos" panose="020B0004020202020204" pitchFamily="34" charset="0"/>
              </a:rPr>
              <a:t>Альбом «Міра»</a:t>
            </a:r>
          </a:p>
        </p:txBody>
      </p:sp>
      <p:pic>
        <p:nvPicPr>
          <p:cNvPr id="1028" name="Picture 4" descr="Міра (альбом) — Вікіпедія">
            <a:extLst>
              <a:ext uri="{FF2B5EF4-FFF2-40B4-BE49-F238E27FC236}">
                <a16:creationId xmlns:a16="http://schemas.microsoft.com/office/drawing/2014/main" id="{89335F63-EAF2-399A-6AAE-6AF7DD0FC8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7" y="457200"/>
            <a:ext cx="3810000" cy="3810000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/>
          </a:scene3d>
          <a:sp3d prstMaterial="metal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Місце для тексту 6">
            <a:extLst>
              <a:ext uri="{FF2B5EF4-FFF2-40B4-BE49-F238E27FC236}">
                <a16:creationId xmlns:a16="http://schemas.microsoft.com/office/drawing/2014/main" id="{344C0435-1B84-BCD6-D2BD-169E37C1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632" y="1052051"/>
            <a:ext cx="6327929" cy="1858297"/>
          </a:xfrm>
        </p:spPr>
        <p:txBody>
          <a:bodyPr>
            <a:noAutofit/>
          </a:bodyPr>
          <a:lstStyle/>
          <a:p>
            <a:r>
              <a:rPr lang="uk-UA" sz="1800" b="1" i="1" dirty="0">
                <a:latin typeface="Aptos" panose="020B0004020202020204" pitchFamily="34" charset="0"/>
              </a:rPr>
              <a:t>Мі́ра</a:t>
            </a:r>
            <a:r>
              <a:rPr lang="uk-UA" sz="1800" dirty="0">
                <a:latin typeface="Aptos" panose="020B0004020202020204" pitchFamily="34" charset="0"/>
              </a:rPr>
              <a:t> — шостий студійний альбом українського гурту «Океан Ельзи», випущений </a:t>
            </a:r>
            <a:r>
              <a:rPr lang="uk-UA" sz="1800" i="1" dirty="0">
                <a:latin typeface="Aptos" panose="020B0004020202020204" pitchFamily="34" charset="0"/>
              </a:rPr>
              <a:t>25 квітня 2007 </a:t>
            </a:r>
            <a:r>
              <a:rPr lang="uk-UA" sz="1800" dirty="0">
                <a:latin typeface="Aptos" panose="020B0004020202020204" pitchFamily="34" charset="0"/>
              </a:rPr>
              <a:t>року лейблом </a:t>
            </a:r>
            <a:r>
              <a:rPr lang="en-US" sz="1800" i="1" dirty="0">
                <a:latin typeface="Aptos" panose="020B0004020202020204" pitchFamily="34" charset="0"/>
              </a:rPr>
              <a:t>Moon Records</a:t>
            </a:r>
            <a:r>
              <a:rPr lang="en-US" sz="1800" dirty="0">
                <a:latin typeface="Aptos" panose="020B0004020202020204" pitchFamily="34" charset="0"/>
              </a:rPr>
              <a:t>. </a:t>
            </a:r>
            <a:r>
              <a:rPr lang="uk-UA" sz="1800" dirty="0">
                <a:latin typeface="Aptos" panose="020B0004020202020204" pitchFamily="34" charset="0"/>
              </a:rPr>
              <a:t>Платівка розійшлася накладом 170 000 примірників.</a:t>
            </a:r>
          </a:p>
          <a:p>
            <a:r>
              <a:rPr lang="uk-UA" sz="1800" dirty="0">
                <a:latin typeface="Aptos" panose="020B0004020202020204" pitchFamily="34" charset="0"/>
              </a:rPr>
              <a:t>На пісні «Все буде добре» і «Зелені очі» в 2007 року було знято відеокліпи.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7C9-A21B-517F-DABD-9D0F07E624F0}"/>
              </a:ext>
            </a:extLst>
          </p:cNvPr>
          <p:cNvSpPr txBox="1"/>
          <p:nvPr/>
        </p:nvSpPr>
        <p:spPr>
          <a:xfrm>
            <a:off x="731632" y="2910348"/>
            <a:ext cx="6204155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Композиції:</a:t>
            </a: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Міра (4:01)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День у день (2:55)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Хочу напитись тобою (3:40)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Пташка (2:43)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Зелені очі (4:08)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Коли тобі важко (3:52)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Як довго (3:02)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Не можу без тебе (2:35)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Лелеки (4:04)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Ночі і дні (3:02)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Все буде добре (3:10)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Моя мала (3:39)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Веселі, брате, часи настали (3:32)</a:t>
            </a:r>
            <a:endParaRPr lang="uk-UA" dirty="0">
              <a:effectLst/>
            </a:endParaRPr>
          </a:p>
          <a:p>
            <a:pPr marL="342900" marR="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kern="1200" baseline="0" dirty="0">
                <a:ln>
                  <a:noFill/>
                </a:ln>
                <a:effectLst/>
                <a:latin typeface="Aptos" panose="020B0004020202020204" pitchFamily="34" charset="0"/>
                <a:ea typeface="+mn-ea"/>
                <a:cs typeface="+mn-cs"/>
              </a:rPr>
              <a:t>Дякую! (2:25)</a:t>
            </a:r>
            <a:endParaRPr lang="uk-UA" dirty="0">
              <a:effectLst/>
            </a:endParaRPr>
          </a:p>
          <a:p>
            <a:endParaRPr lang="uk-UA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3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47CC3-A737-4EB4-7C56-E89DB08C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1832"/>
          </a:xfrm>
        </p:spPr>
        <p:txBody>
          <a:bodyPr/>
          <a:lstStyle/>
          <a:p>
            <a:r>
              <a:rPr lang="uk-UA" dirty="0">
                <a:latin typeface="Aptos" panose="020B0004020202020204" pitchFamily="34" charset="0"/>
              </a:rPr>
              <a:t>Альбом «</a:t>
            </a:r>
            <a:r>
              <a:rPr lang="en-US" b="1" i="1" dirty="0">
                <a:latin typeface="Aptos" panose="020B0004020202020204" pitchFamily="34" charset="0"/>
              </a:rPr>
              <a:t>Gloria</a:t>
            </a:r>
            <a:r>
              <a:rPr lang="uk-UA" dirty="0">
                <a:latin typeface="Aptos" panose="020B0004020202020204" pitchFamily="34" charset="0"/>
              </a:rPr>
              <a:t>»</a:t>
            </a:r>
          </a:p>
        </p:txBody>
      </p:sp>
      <p:pic>
        <p:nvPicPr>
          <p:cNvPr id="2052" name="Picture 4" descr="Gloria (альбом) — Вікіпедія">
            <a:extLst>
              <a:ext uri="{FF2B5EF4-FFF2-40B4-BE49-F238E27FC236}">
                <a16:creationId xmlns:a16="http://schemas.microsoft.com/office/drawing/2014/main" id="{118EDCDC-F46B-38F4-E8A2-BE9AE23DF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72" y="843116"/>
            <a:ext cx="3810000" cy="381000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99CE4B3-C921-CB7A-5741-EE2883C56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028" y="1229032"/>
            <a:ext cx="6890314" cy="1671484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Aptos" panose="020B0004020202020204" pitchFamily="34" charset="0"/>
              </a:rPr>
              <a:t>«Gloria» </a:t>
            </a:r>
            <a:r>
              <a:rPr lang="en-US" sz="1800" dirty="0">
                <a:latin typeface="Aptos" panose="020B0004020202020204" pitchFamily="34" charset="0"/>
              </a:rPr>
              <a:t>— </a:t>
            </a:r>
            <a:r>
              <a:rPr lang="uk-UA" sz="1800" dirty="0">
                <a:latin typeface="Aptos" panose="020B0004020202020204" pitchFamily="34" charset="0"/>
              </a:rPr>
              <a:t>п'ятий студійний альбом українського гурту Океан Ельзи, виданий у 2005 році лейблом </a:t>
            </a:r>
            <a:r>
              <a:rPr lang="en-US" sz="1800" dirty="0">
                <a:latin typeface="Aptos" panose="020B0004020202020204" pitchFamily="34" charset="0"/>
              </a:rPr>
              <a:t>Lavina Music. </a:t>
            </a:r>
            <a:r>
              <a:rPr lang="uk-UA" sz="1800" dirty="0">
                <a:latin typeface="Aptos" panose="020B0004020202020204" pitchFamily="34" charset="0"/>
              </a:rPr>
              <a:t>Платівка розійшлася тиражем в понад 105000 екземплярів. «</a:t>
            </a:r>
            <a:r>
              <a:rPr lang="en-US" sz="1800" dirty="0">
                <a:latin typeface="Aptos" panose="020B0004020202020204" pitchFamily="34" charset="0"/>
              </a:rPr>
              <a:t>Gloria» </a:t>
            </a:r>
            <a:r>
              <a:rPr lang="uk-UA" sz="1800" dirty="0">
                <a:latin typeface="Aptos" panose="020B0004020202020204" pitchFamily="34" charset="0"/>
              </a:rPr>
              <a:t>став першим альбомом Океану Ельзи у «новому» складі: Святослав Вакарчук, Денис Глінін (лише ці двоє залишилися з початкового складу гурту), Мілош Єліч, Денис Дудко, Петро Чернявський.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DAB08-F054-680B-C60E-4A996807B999}"/>
              </a:ext>
            </a:extLst>
          </p:cNvPr>
          <p:cNvSpPr txBox="1"/>
          <p:nvPr/>
        </p:nvSpPr>
        <p:spPr>
          <a:xfrm>
            <a:off x="651028" y="2900516"/>
            <a:ext cx="6467527" cy="30008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uk-U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Композиції:</a:t>
            </a:r>
            <a:endParaRPr lang="en-US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«Перша пісня»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3:45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«Ти і я»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3:29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«Вище неба»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3:59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«Сонце сідає»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3:10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«Ніколи»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3:19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«Тінь твого тіла»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3:15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«Без бою»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4:19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«GLORIA»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3:26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«Відчуваю»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4:16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«Ікони не плачуть»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4:12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«Як останній день»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2:54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ru-RU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ptos" panose="020B0004020202020204" pitchFamily="34" charset="0"/>
              </a:rPr>
              <a:t>«Не питай» </a:t>
            </a:r>
            <a:r>
              <a:rPr lang="en-US" dirty="0">
                <a:latin typeface="Aptos" panose="020B0004020202020204" pitchFamily="34" charset="0"/>
              </a:rPr>
              <a:t>(</a:t>
            </a:r>
            <a:r>
              <a:rPr lang="ru-RU" dirty="0">
                <a:latin typeface="Aptos" panose="020B0004020202020204" pitchFamily="34" charset="0"/>
              </a:rPr>
              <a:t>2:54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uk-UA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0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C57B80B-9266-E10A-E9BF-6417BF5A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715"/>
            <a:ext cx="10515600" cy="4351338"/>
          </a:xfrm>
        </p:spPr>
        <p:txBody>
          <a:bodyPr>
            <a:normAutofit/>
          </a:bodyPr>
          <a:lstStyle/>
          <a:p>
            <a:r>
              <a:rPr lang="uk-UA" dirty="0"/>
              <a:t>Океан Ельзи багаторазово визнані публікою й критиками як краща рок-група і краща </a:t>
            </a:r>
            <a:r>
              <a:rPr lang="en-US" dirty="0"/>
              <a:t>live-</a:t>
            </a:r>
            <a:r>
              <a:rPr lang="uk-UA" dirty="0"/>
              <a:t>група СНД і Східної Європи.</a:t>
            </a:r>
          </a:p>
          <a:p>
            <a:endParaRPr lang="uk-UA" dirty="0"/>
          </a:p>
          <a:p>
            <a:r>
              <a:rPr lang="uk-UA" dirty="0"/>
              <a:t>Океан Ельзи - це експресивний, самовідданий концертний драйв, унікальне поєднання справжньої слов'янської мелодійності з</a:t>
            </a:r>
            <a:r>
              <a:rPr lang="en-US" dirty="0"/>
              <a:t> </a:t>
            </a:r>
            <a:r>
              <a:rPr lang="uk-UA" dirty="0"/>
              <a:t>потужною роковою енергетикою.</a:t>
            </a:r>
          </a:p>
          <a:p>
            <a:endParaRPr lang="uk-UA" dirty="0"/>
          </a:p>
          <a:p>
            <a:r>
              <a:rPr lang="uk-UA" dirty="0"/>
              <a:t>Платівки групи завжди резонансні й стають гучною подією. Сольні концерти Океан Ельзи, головною умовою яких є живий звук, незмінно викликають великий інтерес.</a:t>
            </a: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http: www.okeanelzy.com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BEE8B-AD64-5ACA-E034-1DE5712B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sz="5400" i="1" dirty="0">
                <a:latin typeface="Book Antiqua" panose="02040602050305030304" pitchFamily="18" charset="0"/>
              </a:rPr>
              <a:t>До побачення!</a:t>
            </a:r>
          </a:p>
        </p:txBody>
      </p:sp>
    </p:spTree>
    <p:extLst>
      <p:ext uri="{BB962C8B-B14F-4D97-AF65-F5344CB8AC3E}">
        <p14:creationId xmlns:p14="http://schemas.microsoft.com/office/powerpoint/2010/main" val="10734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551</Words>
  <Application>Microsoft Office PowerPoint</Application>
  <PresentationFormat>Широкий екран</PresentationFormat>
  <Paragraphs>48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Aptos</vt:lpstr>
      <vt:lpstr>Arial</vt:lpstr>
      <vt:lpstr>Book Antiqua</vt:lpstr>
      <vt:lpstr>Century Gothic</vt:lpstr>
      <vt:lpstr>Wingdings 3</vt:lpstr>
      <vt:lpstr>Іон</vt:lpstr>
      <vt:lpstr>Презентація PowerPoint</vt:lpstr>
      <vt:lpstr>Музиканти гурту «Океан Ельзи».</vt:lpstr>
      <vt:lpstr>Презентація PowerPoint</vt:lpstr>
      <vt:lpstr>Альбом «Міра»</vt:lpstr>
      <vt:lpstr>Альбом «Gloria»</vt:lpstr>
      <vt:lpstr>Презентація PowerPoint</vt:lpstr>
      <vt:lpstr>До побачення!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Віталій Драган</dc:creator>
  <cp:lastModifiedBy>Віталій Драган</cp:lastModifiedBy>
  <cp:revision>6</cp:revision>
  <dcterms:created xsi:type="dcterms:W3CDTF">2024-04-03T18:04:02Z</dcterms:created>
  <dcterms:modified xsi:type="dcterms:W3CDTF">2024-04-16T16:07:07Z</dcterms:modified>
</cp:coreProperties>
</file>