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23AC571F-16C0-25FB-77F3-5FC995785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E2D0DDE-3700-F487-E2F6-5A1D23FA39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3BA9E-3E5D-4612-99FF-16547F2B951C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1F350756-9761-72ED-775D-499AF279F0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1A1D2D5-B6C6-58D7-E74B-689F8B4D32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635B1-4A49-4FB9-973A-96192B5DE21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5986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85C1B-8F65-403E-8F5F-D4FE1399CCE3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520B-2B24-4936-A311-A19E96D7AEC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408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F520B-2B24-4936-A311-A19E96D7AEC0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982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65C6C-225F-BCD0-C752-E97BE4E3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7A687B8-FF17-A333-BF21-EC32A8DAE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517DC4E-5749-C1F2-0340-1F064DBF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9F58EA9-4C2B-5461-C08F-23D49A0A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FA8774-07B1-E6B1-DB2C-2553BB34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872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F0E88-4B2E-EE5D-54B8-4C6C0A3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D6A087A-0AFD-A305-685E-DA6CAD7D8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3475047-C560-B274-BCA5-3DE07148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64256E-7E98-27BC-8849-2D8BBA8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A888B49-E568-6F36-42D7-4202B493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307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6F0465B-07A6-0AA5-AB27-C3F6347E7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23675BF-D2B4-F84B-BBC3-12FC43C0C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24E2463-8BC0-C254-E47E-B9BA490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AD1B53D-7380-6F69-C811-F71DEC4C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9BAD259-565E-1D75-51A4-D137D841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601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B83EA-9B93-2128-9857-EC16B30D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752121-3E13-818C-FA8B-6E124962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2202B3C-84F8-4574-5DB7-23492360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4968951-BDD8-6B0F-91C7-22429F3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08F7EA7-4FC7-8635-57AC-99402B58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984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CE98B-CA31-C9B6-BD6A-487D32AB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F38DF18-3D9F-75FA-EC39-4D2A32B4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1745078-4881-5042-24B2-99085BFF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419F739-4E38-2C97-52EC-08772B17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B3E800-4075-8107-A70D-D792DD4F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061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CD405-A74C-31F1-439F-A7BB25F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6574E7E-47A5-504C-EB06-A83B69FA0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FDE8D3B-57E0-6FB4-0DB9-E8657B66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64FC21F-C464-9989-CD3C-01433E6C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6969BC2-4CB4-F03A-CB53-2F01C921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91A824F-BA03-32ED-F2F1-B4BA476A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912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EAB3-7B64-7A9E-2A9E-53372644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8798CD9-D9F4-CE32-3A49-2CA30E84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966DDFF-6BC9-F89C-CDBC-5254E3CA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DF0BFDA-1F90-8E23-1260-408289297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DF094F8E-F74E-5A1A-22A6-03E67665F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ED546DB9-44D7-5428-3C39-FCC83C7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F00963C9-30A4-1D8A-EDFE-657AB1C4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0C601F2-8C82-672C-6608-97F9D63D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962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07869-6CBC-80C2-23B8-02932A7D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2E5FAB0A-60B0-4F63-E64F-D2FFB298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EF70B45-C63D-2FC0-F139-87729021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A88DFDF-2BAC-0E0A-FC6E-1733618D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1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3689491-3DDE-8F99-2BBD-8BF59900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1F89FB7-AE7F-5469-B184-DE92B5EB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F0F7E0F-AE5F-A430-A466-C9DA9FD1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414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CDBD5-7699-6AC6-42A3-11C82A11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A88C3EB-C55E-C01D-C4B6-B7CA1912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55CB19D-84FD-E4BF-D0A8-E34A2301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C9A87F3-20DB-44A4-A226-ED3C1466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6FE1DB7-B70E-105F-3066-5D028031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5D0DDCA-20AF-FAFE-FF1A-B6AAEBB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502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ABD69-75AB-CCDF-917E-A3615EAC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78C1F3C-2C57-D8CE-811A-456069212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6A22F8C-38E3-DA4F-2CD7-6FABA2CD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6369A74-0426-52C1-362A-6E52205B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7FA1932-1C9A-CFEF-4B4A-58B06816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D805726-08A1-3D1C-CB39-51CC1B10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591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0773FCE-C6B3-7787-9668-EE5F82FD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9ED67A9-55B7-E62D-63B8-A15DC93B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96537A-EE39-52EB-4478-A878E4583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1CA3-3392-4602-8798-A8FA11F9A5CA}" type="datetimeFigureOut">
              <a:rPr lang="uk-UA" smtClean="0"/>
              <a:t>08.05.2024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4C3EEDA-04A3-87B5-FF14-4D7EDD42F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B06797B-87EC-2FAF-E80A-5C5B6EA51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48CA-1EC7-4B4E-9939-3BF1F231501C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545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547FC-9855-6B8F-32C7-D2264FD74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4400" dirty="0"/>
              <a:t>Тест з географії.</a:t>
            </a:r>
            <a:br>
              <a:rPr lang="uk-UA" sz="4400" dirty="0"/>
            </a:br>
            <a:r>
              <a:rPr lang="uk-UA" sz="4400" dirty="0">
                <a:latin typeface="+mn-lt"/>
              </a:rPr>
              <a:t>Тема: столиці країн світу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A409C76-EA23-17CF-8B91-D9696445F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4542" y="4795838"/>
            <a:ext cx="9144000" cy="1655762"/>
          </a:xfrm>
        </p:spPr>
        <p:txBody>
          <a:bodyPr anchor="b"/>
          <a:lstStyle/>
          <a:p>
            <a:pPr algn="r"/>
            <a:r>
              <a:rPr lang="en-US" dirty="0"/>
              <a:t>by</a:t>
            </a:r>
            <a:r>
              <a:rPr lang="uk-UA" dirty="0"/>
              <a:t> </a:t>
            </a:r>
            <a:r>
              <a:rPr lang="uk-UA" i="1" dirty="0"/>
              <a:t>Драган Віталій</a:t>
            </a:r>
          </a:p>
        </p:txBody>
      </p:sp>
      <p:sp>
        <p:nvSpPr>
          <p:cNvPr id="6" name="Стрілка: униз 5">
            <a:hlinkClick r:id="rId3" action="ppaction://hlinksldjump"/>
            <a:extLst>
              <a:ext uri="{FF2B5EF4-FFF2-40B4-BE49-F238E27FC236}">
                <a16:creationId xmlns:a16="http://schemas.microsoft.com/office/drawing/2014/main" id="{1226B739-ED29-E23F-57C3-ABEEBB4EB250}"/>
              </a:ext>
            </a:extLst>
          </p:cNvPr>
          <p:cNvSpPr/>
          <p:nvPr/>
        </p:nvSpPr>
        <p:spPr>
          <a:xfrm>
            <a:off x="1524000" y="4998218"/>
            <a:ext cx="1681316" cy="1251001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Старт</a:t>
            </a:r>
          </a:p>
        </p:txBody>
      </p:sp>
    </p:spTree>
    <p:extLst>
      <p:ext uri="{BB962C8B-B14F-4D97-AF65-F5344CB8AC3E}">
        <p14:creationId xmlns:p14="http://schemas.microsoft.com/office/powerpoint/2010/main" val="6742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E0EAF-A551-F326-532C-2F2FA2DC1D59}"/>
              </a:ext>
            </a:extLst>
          </p:cNvPr>
          <p:cNvSpPr txBox="1"/>
          <p:nvPr/>
        </p:nvSpPr>
        <p:spPr>
          <a:xfrm>
            <a:off x="3048000" y="221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Рим</a:t>
            </a:r>
            <a:endParaRPr kumimoji="0" lang="uk-UA" sz="6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D447D63-E08F-3AA2-2585-DD2B9DE3866F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2476626400"/>
      </p:ext>
    </p:ext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C416F-2781-8D65-16C9-503589B3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5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D91924D-A022-D554-A13E-A86CBE43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Сполучених Штатів Америки?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Вашингтон</a:t>
            </a:r>
            <a:endParaRPr lang="en-US" dirty="0"/>
          </a:p>
          <a:p>
            <a:r>
              <a:rPr lang="ru-RU" dirty="0">
                <a:effectLst/>
              </a:rPr>
              <a:t>Лос-Анджелес</a:t>
            </a:r>
            <a:endParaRPr lang="en-US" dirty="0"/>
          </a:p>
          <a:p>
            <a:r>
              <a:rPr lang="ru-RU" dirty="0">
                <a:effectLst/>
              </a:rPr>
              <a:t>Нью-Йорк</a:t>
            </a: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DC42B96A-1F17-9C2B-7205-78C90482BF9D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C66F2471-4104-7232-3FDD-A4C55B468621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3" action="ppaction://hlinksldjump"/>
            <a:extLst>
              <a:ext uri="{FF2B5EF4-FFF2-40B4-BE49-F238E27FC236}">
                <a16:creationId xmlns:a16="http://schemas.microsoft.com/office/drawing/2014/main" id="{B36BFA17-D2EF-D799-168E-B43BB1E51609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184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CF8CA-52F6-1E8D-B1D3-4EE97190FFDA}"/>
              </a:ext>
            </a:extLst>
          </p:cNvPr>
          <p:cNvSpPr txBox="1"/>
          <p:nvPr/>
        </p:nvSpPr>
        <p:spPr>
          <a:xfrm>
            <a:off x="3047999" y="221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Вашингтон</a:t>
            </a:r>
            <a:endParaRPr kumimoji="0" lang="uk-UA" sz="6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EB5A969-CC08-E484-A9E7-93D06798A8AD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2324614798"/>
      </p:ext>
    </p:extLst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44431-81AE-FC14-2671-4012C3FA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6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B7AD4D-4390-D922-29A1-F2ED0017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effectLst/>
              </a:rPr>
              <a:t>Яка столиця Німеччини?</a:t>
            </a:r>
            <a:endParaRPr lang="en-US" dirty="0">
              <a:effectLst/>
            </a:endParaRPr>
          </a:p>
          <a:p>
            <a:r>
              <a:rPr lang="uk-UA" dirty="0">
                <a:effectLst/>
              </a:rPr>
              <a:t>Мюнхен</a:t>
            </a:r>
            <a:endParaRPr lang="en-US" dirty="0">
              <a:effectLst/>
            </a:endParaRPr>
          </a:p>
          <a:p>
            <a:r>
              <a:rPr lang="uk-UA" dirty="0">
                <a:effectLst/>
              </a:rPr>
              <a:t>Берлін</a:t>
            </a:r>
            <a:endParaRPr lang="en-US" dirty="0">
              <a:effectLst/>
            </a:endParaRPr>
          </a:p>
          <a:p>
            <a:r>
              <a:rPr lang="uk-UA" dirty="0">
                <a:effectLst/>
              </a:rPr>
              <a:t>Франкфурт</a:t>
            </a:r>
          </a:p>
          <a:p>
            <a:pPr marL="0" indent="0">
              <a:buNone/>
            </a:pPr>
            <a:br>
              <a:rPr lang="uk-UA" dirty="0">
                <a:effectLst/>
              </a:rPr>
            </a:br>
            <a:endParaRPr lang="uk-UA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445B7363-5599-8689-CE2D-3762E368279E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4A9D64CC-200A-C3B1-CD06-E72D1605EC0A}"/>
              </a:ext>
            </a:extLst>
          </p:cNvPr>
          <p:cNvSpPr/>
          <p:nvPr/>
        </p:nvSpPr>
        <p:spPr>
          <a:xfrm>
            <a:off x="838200" y="2928929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2" action="ppaction://hlinksldjump"/>
            <a:extLst>
              <a:ext uri="{FF2B5EF4-FFF2-40B4-BE49-F238E27FC236}">
                <a16:creationId xmlns:a16="http://schemas.microsoft.com/office/drawing/2014/main" id="{4D17BA2B-74F2-76BA-4A28-D0A35B15D873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929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72F17A-9A9F-7CB2-E799-4D54AF250E7C}"/>
              </a:ext>
            </a:extLst>
          </p:cNvPr>
          <p:cNvSpPr txBox="1"/>
          <p:nvPr/>
        </p:nvSpPr>
        <p:spPr>
          <a:xfrm>
            <a:off x="3047999" y="221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Берлін</a:t>
            </a:r>
            <a:endParaRPr kumimoji="0" lang="uk-UA" sz="6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F9424B9-6F11-36A8-EE18-699157666CB0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3815013720"/>
      </p:ext>
    </p:extLst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8264E-93C2-555B-844E-7753FA6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7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A4D963-482C-57BD-151F-B09BA16F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Канади?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Торонто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Оттава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Ванкувер</a:t>
            </a:r>
          </a:p>
          <a:p>
            <a:pPr marL="0" indent="0">
              <a:buNone/>
            </a:pP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4B519680-AE40-EAF1-E757-2C0DA032A71F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3E84E739-D9BC-F795-7B00-C1173CE1F9CF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2" action="ppaction://hlinksldjump"/>
            <a:extLst>
              <a:ext uri="{FF2B5EF4-FFF2-40B4-BE49-F238E27FC236}">
                <a16:creationId xmlns:a16="http://schemas.microsoft.com/office/drawing/2014/main" id="{5FB5866E-9FEC-F491-5427-60735D988653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015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C029B0-C82D-3DBB-57DE-FDF0EFFDEF10}"/>
              </a:ext>
            </a:extLst>
          </p:cNvPr>
          <p:cNvSpPr txBox="1"/>
          <p:nvPr/>
        </p:nvSpPr>
        <p:spPr>
          <a:xfrm>
            <a:off x="3047999" y="221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Оттава</a:t>
            </a: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025F66-2C1B-28A9-E626-3AE74AF75812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999943725"/>
      </p:ext>
    </p:extLst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15A30-E14F-F987-BD0F-146B9CA8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8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BC74201-5E40-3831-E16F-4CA89013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Єгипту?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Дубай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Каїр</a:t>
            </a:r>
            <a:endParaRPr lang="en-US" dirty="0"/>
          </a:p>
          <a:p>
            <a:r>
              <a:rPr lang="ru-RU" dirty="0">
                <a:effectLst/>
              </a:rPr>
              <a:t>Стамбул</a:t>
            </a:r>
          </a:p>
          <a:p>
            <a:pPr marL="0" indent="0">
              <a:buNone/>
            </a:pP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EA55BC79-A013-47C9-1299-2777A595C1DA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1CB8AEF5-0063-7D21-D71D-C2F883362205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2" action="ppaction://hlinksldjump"/>
            <a:extLst>
              <a:ext uri="{FF2B5EF4-FFF2-40B4-BE49-F238E27FC236}">
                <a16:creationId xmlns:a16="http://schemas.microsoft.com/office/drawing/2014/main" id="{E60E06B8-D1C3-B481-B558-8C8DCF9E520D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097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FD8620-9353-E919-F08F-65D6B5E1EC8D}"/>
              </a:ext>
            </a:extLst>
          </p:cNvPr>
          <p:cNvSpPr txBox="1"/>
          <p:nvPr/>
        </p:nvSpPr>
        <p:spPr>
          <a:xfrm>
            <a:off x="3047223" y="2217175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Каїр</a:t>
            </a: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877ECD-7BB1-2E59-7674-E8A4CCECCB72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2053207627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C5D9E-91C2-5B21-7447-9C512681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9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0029E3-9B5D-14BC-80A2-7F70BF66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Австралії?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Сідней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Мельбурн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Канберра</a:t>
            </a: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96A36C55-B2C3-217B-212C-28873760806B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2" action="ppaction://hlinksldjump"/>
            <a:extLst>
              <a:ext uri="{FF2B5EF4-FFF2-40B4-BE49-F238E27FC236}">
                <a16:creationId xmlns:a16="http://schemas.microsoft.com/office/drawing/2014/main" id="{339387B1-87AB-B5A9-0247-1A94A96F526E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3" action="ppaction://hlinksldjump"/>
            <a:extLst>
              <a:ext uri="{FF2B5EF4-FFF2-40B4-BE49-F238E27FC236}">
                <a16:creationId xmlns:a16="http://schemas.microsoft.com/office/drawing/2014/main" id="{278A03A1-66EC-BB0B-30BC-B7053572D378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829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9F490-35F0-0ACA-5A1C-41AF5ED8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Інструкція з виконання тесту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899FBC-2B2E-6A4C-AD14-B6B7EDA7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effectLst/>
              </a:rPr>
              <a:t>1. Прочитайте </a:t>
            </a:r>
            <a:r>
              <a:rPr lang="uk-UA" sz="1600" b="1" dirty="0">
                <a:effectLst/>
              </a:rPr>
              <a:t>уважно</a:t>
            </a:r>
            <a:r>
              <a:rPr lang="ru-RU" sz="1600" b="1" dirty="0">
                <a:effectLst/>
              </a:rPr>
              <a:t> питання:</a:t>
            </a:r>
            <a:endParaRPr lang="ru-RU" sz="1600" b="1" dirty="0"/>
          </a:p>
          <a:p>
            <a:r>
              <a:rPr lang="ru-RU" sz="1600" dirty="0">
                <a:effectLst/>
              </a:rPr>
              <a:t>Перш ніж вибирати відповідь, уважно ознайомтеся з поставленим питанням та всіма наданими варіантами відповідей.</a:t>
            </a:r>
          </a:p>
          <a:p>
            <a:pPr marL="0" indent="0">
              <a:buNone/>
            </a:pPr>
            <a:r>
              <a:rPr lang="ru-RU" sz="1600" b="1" dirty="0">
                <a:effectLst/>
              </a:rPr>
              <a:t>2. Підведіть курсор миші до правильного, на ваш погляд, варіанту відповіді:</a:t>
            </a:r>
            <a:endParaRPr lang="ru-RU" sz="1600" b="1" dirty="0"/>
          </a:p>
          <a:p>
            <a:r>
              <a:rPr lang="ru-RU" sz="1600" dirty="0">
                <a:effectLst/>
              </a:rPr>
              <a:t>Оберіть мишкою той варіант, який, на вашу думку, найбільш відповідає правильній відповіді на питання.</a:t>
            </a:r>
          </a:p>
          <a:p>
            <a:pPr marL="0" indent="0">
              <a:buNone/>
            </a:pPr>
            <a:r>
              <a:rPr lang="ru-RU" sz="1600" b="1" dirty="0">
                <a:effectLst/>
              </a:rPr>
              <a:t>3. Підтвердіть обрану вами відповідь клацанням миші:</a:t>
            </a:r>
            <a:endParaRPr lang="ru-RU" sz="1600" b="1" dirty="0"/>
          </a:p>
          <a:p>
            <a:r>
              <a:rPr lang="ru-RU" sz="1600" dirty="0">
                <a:effectLst/>
              </a:rPr>
              <a:t>Клацніть лівою кнопкою миші на обраному варіанті відповіді для підтвердження вашого вибору.</a:t>
            </a:r>
          </a:p>
          <a:p>
            <a:pPr marL="0" indent="0">
              <a:buNone/>
            </a:pPr>
            <a:r>
              <a:rPr lang="ru-RU" sz="1600" b="1" dirty="0">
                <a:effectLst/>
              </a:rPr>
              <a:t>4. У разі правильного вибору переходьте до наступного питання:</a:t>
            </a:r>
            <a:endParaRPr lang="ru-RU" sz="1600" b="1" dirty="0"/>
          </a:p>
          <a:p>
            <a:r>
              <a:rPr lang="ru-RU" sz="1600" dirty="0">
                <a:effectLst/>
              </a:rPr>
              <a:t>Якщо ваша відповідь вірна, вас автоматично перенаправлять до наступного питання.</a:t>
            </a:r>
          </a:p>
          <a:p>
            <a:pPr marL="0" indent="0">
              <a:buNone/>
            </a:pPr>
            <a:r>
              <a:rPr lang="ru-RU" sz="1600" b="1" dirty="0">
                <a:effectLst/>
              </a:rPr>
              <a:t>5. Якщо ваша відповідь неправильна, </a:t>
            </a:r>
            <a:r>
              <a:rPr lang="uk-UA" sz="1600" b="1" dirty="0">
                <a:effectLst/>
              </a:rPr>
              <a:t>поверніться</a:t>
            </a:r>
            <a:r>
              <a:rPr lang="ru-RU" sz="1600" b="1" dirty="0">
                <a:effectLst/>
              </a:rPr>
              <a:t> до попереднього питання і спробуйте </a:t>
            </a:r>
            <a:r>
              <a:rPr lang="uk-UA" sz="1600" b="1" dirty="0">
                <a:effectLst/>
              </a:rPr>
              <a:t>відповісти</a:t>
            </a:r>
            <a:r>
              <a:rPr lang="ru-RU" sz="1600" b="1" dirty="0">
                <a:effectLst/>
              </a:rPr>
              <a:t> ще раз:</a:t>
            </a:r>
            <a:endParaRPr lang="ru-RU" sz="1600" b="1" dirty="0"/>
          </a:p>
          <a:p>
            <a:r>
              <a:rPr lang="ru-RU" sz="1600" dirty="0">
                <a:effectLst/>
              </a:rPr>
              <a:t>Якщо ви обрали неправильну відповідь, ви отримаєте роз’яснення та можливість </a:t>
            </a:r>
            <a:r>
              <a:rPr lang="uk-UA" sz="1600" dirty="0">
                <a:effectLst/>
              </a:rPr>
              <a:t>повернутися</a:t>
            </a:r>
            <a:r>
              <a:rPr lang="ru-RU" sz="1600" dirty="0">
                <a:effectLst/>
              </a:rPr>
              <a:t> до попереднього питання для виправлення помилки.</a:t>
            </a:r>
          </a:p>
          <a:p>
            <a:endParaRPr lang="uk-UA" sz="1600" dirty="0"/>
          </a:p>
        </p:txBody>
      </p:sp>
      <p:sp>
        <p:nvSpPr>
          <p:cNvPr id="5" name="Стрілка: угору 4">
            <a:hlinkClick r:id="rId3" action="ppaction://hlinksldjump"/>
            <a:extLst>
              <a:ext uri="{FF2B5EF4-FFF2-40B4-BE49-F238E27FC236}">
                <a16:creationId xmlns:a16="http://schemas.microsoft.com/office/drawing/2014/main" id="{9BE2F4FE-D1F6-5CFB-8E29-D7F751DAD20D}"/>
              </a:ext>
            </a:extLst>
          </p:cNvPr>
          <p:cNvSpPr/>
          <p:nvPr/>
        </p:nvSpPr>
        <p:spPr>
          <a:xfrm>
            <a:off x="10984161" y="681037"/>
            <a:ext cx="648929" cy="648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Стрілка: униз 5">
            <a:hlinkClick r:id="rId4" action="ppaction://hlinksldjump"/>
            <a:extLst>
              <a:ext uri="{FF2B5EF4-FFF2-40B4-BE49-F238E27FC236}">
                <a16:creationId xmlns:a16="http://schemas.microsoft.com/office/drawing/2014/main" id="{91B2E99E-DF71-9A0B-D31D-C81E4207E075}"/>
              </a:ext>
            </a:extLst>
          </p:cNvPr>
          <p:cNvSpPr/>
          <p:nvPr/>
        </p:nvSpPr>
        <p:spPr>
          <a:xfrm>
            <a:off x="10984161" y="5528963"/>
            <a:ext cx="648000" cy="6480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975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35986D-980E-CFA7-B5A6-AA0EDE392200}"/>
              </a:ext>
            </a:extLst>
          </p:cNvPr>
          <p:cNvSpPr txBox="1"/>
          <p:nvPr/>
        </p:nvSpPr>
        <p:spPr>
          <a:xfrm>
            <a:off x="3047222" y="2217175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Канберра</a:t>
            </a: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29583B-7960-21F4-D741-29501D6C6919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1669844111"/>
      </p:ext>
    </p:extLst>
  </p:cSld>
  <p:clrMapOvr>
    <a:masterClrMapping/>
  </p:clrMapOvr>
  <p:transition spd="slow" advClick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66DBF-DF65-606D-B773-9138CFED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10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237A718-E090-1886-5B93-93CD158C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Іспанії?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Мадрид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Барселона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Лісабон</a:t>
            </a:r>
          </a:p>
          <a:p>
            <a:pPr marL="0" indent="0">
              <a:buNone/>
            </a:pP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245A3A52-0B1E-24EB-FCC6-362773E69AE5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5B05A59F-2071-28A7-2FB8-947E78332836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3" action="ppaction://hlinksldjump"/>
            <a:extLst>
              <a:ext uri="{FF2B5EF4-FFF2-40B4-BE49-F238E27FC236}">
                <a16:creationId xmlns:a16="http://schemas.microsoft.com/office/drawing/2014/main" id="{77CE6457-23D6-87E6-419A-1C64558874A3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592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ED6F70-7721-8147-8154-55DF9BAAACAE}"/>
              </a:ext>
            </a:extLst>
          </p:cNvPr>
          <p:cNvSpPr txBox="1"/>
          <p:nvPr/>
        </p:nvSpPr>
        <p:spPr>
          <a:xfrm>
            <a:off x="3047222" y="2217175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Мадрид</a:t>
            </a: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FBDC803-A3D8-1E41-2059-356257785E23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3233920248"/>
      </p:ext>
    </p:extLst>
  </p:cSld>
  <p:clrMapOvr>
    <a:masterClrMapping/>
  </p:clrMapOvr>
  <p:transition spd="slow" advClick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1CD00-A2A3-7A0A-A5D6-7CBFBAEF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11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243E55-CF26-1AB5-A96B-2DDBDB50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Бразилії?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Буенос-Айрес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Ріо-де-Жанейро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Бразиліа</a:t>
            </a: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799907B4-5C19-936D-837A-A4BC4FC6B3AF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B0190078-C902-4C08-B170-3294766005A2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2" action="ppaction://hlinksldjump"/>
            <a:extLst>
              <a:ext uri="{FF2B5EF4-FFF2-40B4-BE49-F238E27FC236}">
                <a16:creationId xmlns:a16="http://schemas.microsoft.com/office/drawing/2014/main" id="{B608C427-FF4A-22BE-DC00-5364681E7B25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276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99800A-100B-DE7E-F60D-D8D437F7E465}"/>
              </a:ext>
            </a:extLst>
          </p:cNvPr>
          <p:cNvSpPr txBox="1"/>
          <p:nvPr/>
        </p:nvSpPr>
        <p:spPr>
          <a:xfrm>
            <a:off x="3047223" y="2217175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Бразиліа</a:t>
            </a: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46C3D0B-D51E-C09D-AA95-F2419BC79F51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3614752966"/>
      </p:ext>
    </p:extLst>
  </p:cSld>
  <p:clrMapOvr>
    <a:masterClrMapping/>
  </p:clrMapOvr>
  <p:transition spd="slow"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8F3D4-26BD-9DF4-A88B-C39E4BE6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12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C97A49-7D10-BC9B-22F4-93D71875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Китаю?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Пекін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Тайбей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Гонконг</a:t>
            </a: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4C02660A-6511-786E-086A-45200B17EFC2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61631570-0A99-E629-2DFC-BC46A7CB7CF3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3" action="ppaction://hlinksldjump"/>
            <a:extLst>
              <a:ext uri="{FF2B5EF4-FFF2-40B4-BE49-F238E27FC236}">
                <a16:creationId xmlns:a16="http://schemas.microsoft.com/office/drawing/2014/main" id="{BF406401-831F-CEA0-52C7-3EBAB6357B44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678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40632-299B-5259-5A82-6B71BDC82DEA}"/>
              </a:ext>
            </a:extLst>
          </p:cNvPr>
          <p:cNvSpPr txBox="1"/>
          <p:nvPr/>
        </p:nvSpPr>
        <p:spPr>
          <a:xfrm>
            <a:off x="3047223" y="2217175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Пекін</a:t>
            </a: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A941B6-B017-C843-1966-981616CF7566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490523094"/>
      </p:ext>
    </p:extLst>
  </p:cSld>
  <p:clrMapOvr>
    <a:masterClrMapping/>
  </p:clrMapOvr>
  <p:transition spd="slow"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775A-232E-8252-9309-F6168570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0687"/>
          </a:xfrm>
        </p:spPr>
        <p:txBody>
          <a:bodyPr/>
          <a:lstStyle/>
          <a:p>
            <a:pPr algn="ctr"/>
            <a:r>
              <a:rPr lang="uk-UA" dirty="0">
                <a:latin typeface="Aptos Display" panose="020B0004020202020204" pitchFamily="34" charset="0"/>
              </a:rPr>
              <a:t>Ви пройшли тест</a:t>
            </a:r>
            <a:br>
              <a:rPr lang="uk-UA" dirty="0">
                <a:latin typeface="Aptos Display" panose="020B0004020202020204" pitchFamily="34" charset="0"/>
              </a:rPr>
            </a:br>
            <a:br>
              <a:rPr lang="uk-UA" dirty="0">
                <a:latin typeface="Aptos Display" panose="020B0004020202020204" pitchFamily="34" charset="0"/>
              </a:rPr>
            </a:br>
            <a:r>
              <a:rPr lang="uk-UA" i="1" dirty="0">
                <a:latin typeface="Aptos Display" panose="020B0004020202020204" pitchFamily="34" charset="0"/>
              </a:rPr>
              <a:t>Дякую за увагу!</a:t>
            </a:r>
          </a:p>
        </p:txBody>
      </p:sp>
      <p:sp>
        <p:nvSpPr>
          <p:cNvPr id="5" name="Кнопка дії: пуста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95A7721-0F03-5441-939B-C9B1028D0912}"/>
              </a:ext>
            </a:extLst>
          </p:cNvPr>
          <p:cNvSpPr/>
          <p:nvPr/>
        </p:nvSpPr>
        <p:spPr>
          <a:xfrm>
            <a:off x="4178710" y="5215812"/>
            <a:ext cx="3834580" cy="1022554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Завершити</a:t>
            </a:r>
          </a:p>
        </p:txBody>
      </p:sp>
    </p:spTree>
    <p:extLst>
      <p:ext uri="{BB962C8B-B14F-4D97-AF65-F5344CB8AC3E}">
        <p14:creationId xmlns:p14="http://schemas.microsoft.com/office/powerpoint/2010/main" val="267250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E9F4-65A2-93B5-5BE9-580DAD4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 №1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DE1D9EBD-101D-A406-2497-75C2FCE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Яка столиця Норвегії?</a:t>
            </a:r>
          </a:p>
          <a:p>
            <a:r>
              <a:rPr lang="ru-RU" dirty="0">
                <a:effectLst/>
              </a:rPr>
              <a:t>Тронгейм</a:t>
            </a:r>
          </a:p>
          <a:p>
            <a:r>
              <a:rPr lang="ru-RU" dirty="0">
                <a:effectLst/>
              </a:rPr>
              <a:t>Осло</a:t>
            </a:r>
            <a:endParaRPr lang="ru-RU" dirty="0"/>
          </a:p>
          <a:p>
            <a:r>
              <a:rPr lang="ru-RU" dirty="0">
                <a:effectLst/>
              </a:rPr>
              <a:t>Стокгольм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11" name="Блок-схема: вузол 10">
            <a:hlinkClick r:id="rId3" action="ppaction://hlinksldjump"/>
            <a:extLst>
              <a:ext uri="{FF2B5EF4-FFF2-40B4-BE49-F238E27FC236}">
                <a16:creationId xmlns:a16="http://schemas.microsoft.com/office/drawing/2014/main" id="{FEFE76C3-D72E-989A-F233-CAF997CD4F0B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Блок-схема: вузол 11">
            <a:hlinkClick r:id="rId4" action="ppaction://hlinksldjump"/>
            <a:extLst>
              <a:ext uri="{FF2B5EF4-FFF2-40B4-BE49-F238E27FC236}">
                <a16:creationId xmlns:a16="http://schemas.microsoft.com/office/drawing/2014/main" id="{61D5D9A7-FB5A-00E3-CDDD-952AA8E4FB8E}"/>
              </a:ext>
            </a:extLst>
          </p:cNvPr>
          <p:cNvSpPr/>
          <p:nvPr/>
        </p:nvSpPr>
        <p:spPr>
          <a:xfrm>
            <a:off x="838200" y="2925328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3" name="Блок-схема: вузол 12">
            <a:hlinkClick r:id="rId3" action="ppaction://hlinksldjump"/>
            <a:extLst>
              <a:ext uri="{FF2B5EF4-FFF2-40B4-BE49-F238E27FC236}">
                <a16:creationId xmlns:a16="http://schemas.microsoft.com/office/drawing/2014/main" id="{B7F1D054-CB05-B4C5-118B-78F2777E2741}"/>
              </a:ext>
            </a:extLst>
          </p:cNvPr>
          <p:cNvSpPr/>
          <p:nvPr/>
        </p:nvSpPr>
        <p:spPr>
          <a:xfrm>
            <a:off x="838200" y="3430049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971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ED1406-5340-4DB9-E9D3-1CAEA631125D}"/>
              </a:ext>
            </a:extLst>
          </p:cNvPr>
          <p:cNvSpPr txBox="1"/>
          <p:nvPr/>
        </p:nvSpPr>
        <p:spPr>
          <a:xfrm>
            <a:off x="3180734" y="2217175"/>
            <a:ext cx="58305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Правильна відповідь: </a:t>
            </a:r>
            <a:r>
              <a:rPr lang="uk-UA" sz="4400" u="sng" dirty="0"/>
              <a:t>Осло</a:t>
            </a:r>
          </a:p>
        </p:txBody>
      </p:sp>
      <p:sp>
        <p:nvSpPr>
          <p:cNvPr id="3" name="Кнопка дії: пуста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7C7625C-0F90-D942-99C2-709EA5117EF5}"/>
              </a:ext>
            </a:extLst>
          </p:cNvPr>
          <p:cNvSpPr/>
          <p:nvPr/>
        </p:nvSpPr>
        <p:spPr>
          <a:xfrm>
            <a:off x="3883742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776928970"/>
      </p:ext>
    </p:extLst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CA754-4CDB-2360-6666-D4EE93D3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 №2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A6705B-222B-F5BE-502A-755D093B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Франції? 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Берлін </a:t>
            </a:r>
            <a:endParaRPr lang="en-US" dirty="0"/>
          </a:p>
          <a:p>
            <a:r>
              <a:rPr lang="ru-RU" dirty="0">
                <a:effectLst/>
              </a:rPr>
              <a:t>Лондон </a:t>
            </a:r>
            <a:endParaRPr lang="en-US" dirty="0"/>
          </a:p>
          <a:p>
            <a:r>
              <a:rPr lang="ru-RU" dirty="0">
                <a:effectLst/>
              </a:rPr>
              <a:t>Париж</a:t>
            </a:r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3E47EEE1-C5B8-9498-DAD5-00D0F99BC942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2" action="ppaction://hlinksldjump"/>
            <a:extLst>
              <a:ext uri="{FF2B5EF4-FFF2-40B4-BE49-F238E27FC236}">
                <a16:creationId xmlns:a16="http://schemas.microsoft.com/office/drawing/2014/main" id="{936C099D-04D1-733E-A24D-70F2F4FAF66F}"/>
              </a:ext>
            </a:extLst>
          </p:cNvPr>
          <p:cNvSpPr/>
          <p:nvPr/>
        </p:nvSpPr>
        <p:spPr>
          <a:xfrm>
            <a:off x="838200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3" action="ppaction://hlinksldjump"/>
            <a:extLst>
              <a:ext uri="{FF2B5EF4-FFF2-40B4-BE49-F238E27FC236}">
                <a16:creationId xmlns:a16="http://schemas.microsoft.com/office/drawing/2014/main" id="{1C0B081A-9BB2-7D7A-EA83-AE101F72B7EB}"/>
              </a:ext>
            </a:extLst>
          </p:cNvPr>
          <p:cNvSpPr/>
          <p:nvPr/>
        </p:nvSpPr>
        <p:spPr>
          <a:xfrm>
            <a:off x="838200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417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33A85-572B-25B0-97B0-F612B8B83D6D}"/>
              </a:ext>
            </a:extLst>
          </p:cNvPr>
          <p:cNvSpPr txBox="1"/>
          <p:nvPr/>
        </p:nvSpPr>
        <p:spPr>
          <a:xfrm>
            <a:off x="2885767" y="2217175"/>
            <a:ext cx="64204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ru-RU" sz="4400" u="sng" dirty="0">
                <a:effectLst/>
              </a:rPr>
              <a:t>Париж</a:t>
            </a:r>
            <a:endParaRPr lang="uk-UA" sz="6000" u="sng" dirty="0"/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6FC55EB-AABD-245E-679F-F7F15BDBF101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3470465251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E587C-6670-BB56-BCEB-2FE8CB9D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 №</a:t>
            </a:r>
            <a:r>
              <a:rPr lang="en-US" dirty="0"/>
              <a:t>3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6D707C3-38BC-7F85-C3BC-38677B77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effectLst/>
              </a:rPr>
              <a:t>Яка столиця Японії? </a:t>
            </a:r>
            <a:endParaRPr lang="en-US" dirty="0">
              <a:effectLst/>
            </a:endParaRPr>
          </a:p>
          <a:p>
            <a:r>
              <a:rPr lang="uk-UA" dirty="0">
                <a:effectLst/>
              </a:rPr>
              <a:t>Сеул </a:t>
            </a:r>
            <a:endParaRPr lang="en-US" dirty="0">
              <a:effectLst/>
            </a:endParaRPr>
          </a:p>
          <a:p>
            <a:r>
              <a:rPr lang="uk-UA" dirty="0">
                <a:effectLst/>
              </a:rPr>
              <a:t>Шанхай</a:t>
            </a:r>
            <a:endParaRPr lang="en-US" dirty="0">
              <a:effectLst/>
            </a:endParaRPr>
          </a:p>
          <a:p>
            <a:r>
              <a:rPr lang="uk-UA" dirty="0">
                <a:effectLst/>
              </a:rPr>
              <a:t>Токіо</a:t>
            </a:r>
            <a:br>
              <a:rPr lang="uk-UA" dirty="0">
                <a:effectLst/>
              </a:rPr>
            </a:br>
            <a:endParaRPr lang="uk-UA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E4A10C7E-7F9C-8BE2-99FE-D8B8DA790003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2" action="ppaction://hlinksldjump"/>
            <a:extLst>
              <a:ext uri="{FF2B5EF4-FFF2-40B4-BE49-F238E27FC236}">
                <a16:creationId xmlns:a16="http://schemas.microsoft.com/office/drawing/2014/main" id="{EB183025-7F62-9873-9A13-544966CE49F3}"/>
              </a:ext>
            </a:extLst>
          </p:cNvPr>
          <p:cNvSpPr/>
          <p:nvPr/>
        </p:nvSpPr>
        <p:spPr>
          <a:xfrm>
            <a:off x="845671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3" action="ppaction://hlinksldjump"/>
            <a:extLst>
              <a:ext uri="{FF2B5EF4-FFF2-40B4-BE49-F238E27FC236}">
                <a16:creationId xmlns:a16="http://schemas.microsoft.com/office/drawing/2014/main" id="{D6C8A272-7ECD-1D14-9C51-F84F10F88F29}"/>
              </a:ext>
            </a:extLst>
          </p:cNvPr>
          <p:cNvSpPr/>
          <p:nvPr/>
        </p:nvSpPr>
        <p:spPr>
          <a:xfrm>
            <a:off x="845671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659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92DFB-347D-3B68-9A87-DB9E3B4DF72D}"/>
              </a:ext>
            </a:extLst>
          </p:cNvPr>
          <p:cNvSpPr txBox="1"/>
          <p:nvPr/>
        </p:nvSpPr>
        <p:spPr>
          <a:xfrm>
            <a:off x="3047999" y="221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Правильна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відповідь: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Токіо</a:t>
            </a:r>
            <a:endParaRPr kumimoji="0" lang="uk-UA" sz="6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Кнопка дії: пуста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91F6F5C-DFEE-3A22-7322-F960C0A5A06D}"/>
              </a:ext>
            </a:extLst>
          </p:cNvPr>
          <p:cNvSpPr/>
          <p:nvPr/>
        </p:nvSpPr>
        <p:spPr>
          <a:xfrm>
            <a:off x="3883741" y="4640825"/>
            <a:ext cx="4424516" cy="1563329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Повернутися назад</a:t>
            </a:r>
          </a:p>
        </p:txBody>
      </p:sp>
    </p:spTree>
    <p:extLst>
      <p:ext uri="{BB962C8B-B14F-4D97-AF65-F5344CB8AC3E}">
        <p14:creationId xmlns:p14="http://schemas.microsoft.com/office/powerpoint/2010/main" val="4286157385"/>
      </p:ext>
    </p:ext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A2E2C-98A7-CF05-331D-E4CD8A02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Питання №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4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A277BD-4E32-8E6E-D397-55DACCA4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Яка столиця Італії? 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Мілан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Рим</a:t>
            </a:r>
            <a:endParaRPr lang="en-US" dirty="0">
              <a:effectLst/>
            </a:endParaRPr>
          </a:p>
          <a:p>
            <a:r>
              <a:rPr lang="ru-RU" dirty="0">
                <a:effectLst/>
              </a:rPr>
              <a:t>Будапешт</a:t>
            </a:r>
          </a:p>
          <a:p>
            <a:pPr marL="0" indent="0">
              <a:buNone/>
            </a:pPr>
            <a:br>
              <a:rPr lang="ru-RU" dirty="0">
                <a:effectLst/>
              </a:rPr>
            </a:br>
            <a:endParaRPr lang="ru-RU" dirty="0"/>
          </a:p>
          <a:p>
            <a:endParaRPr lang="uk-UA" dirty="0"/>
          </a:p>
        </p:txBody>
      </p:sp>
      <p:sp>
        <p:nvSpPr>
          <p:cNvPr id="4" name="Блок-схема: вузол 3">
            <a:hlinkClick r:id="rId2" action="ppaction://hlinksldjump"/>
            <a:extLst>
              <a:ext uri="{FF2B5EF4-FFF2-40B4-BE49-F238E27FC236}">
                <a16:creationId xmlns:a16="http://schemas.microsoft.com/office/drawing/2014/main" id="{EFF251C8-D294-A493-B5A8-5858D4BB79FC}"/>
              </a:ext>
            </a:extLst>
          </p:cNvPr>
          <p:cNvSpPr/>
          <p:nvPr/>
        </p:nvSpPr>
        <p:spPr>
          <a:xfrm>
            <a:off x="838200" y="242596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Блок-схема: вузол 4">
            <a:hlinkClick r:id="rId3" action="ppaction://hlinksldjump"/>
            <a:extLst>
              <a:ext uri="{FF2B5EF4-FFF2-40B4-BE49-F238E27FC236}">
                <a16:creationId xmlns:a16="http://schemas.microsoft.com/office/drawing/2014/main" id="{B7999812-626F-01E5-9969-91FEB0CEC9AF}"/>
              </a:ext>
            </a:extLst>
          </p:cNvPr>
          <p:cNvSpPr/>
          <p:nvPr/>
        </p:nvSpPr>
        <p:spPr>
          <a:xfrm>
            <a:off x="846852" y="292748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Блок-схема: вузол 5">
            <a:hlinkClick r:id="rId2" action="ppaction://hlinksldjump"/>
            <a:extLst>
              <a:ext uri="{FF2B5EF4-FFF2-40B4-BE49-F238E27FC236}">
                <a16:creationId xmlns:a16="http://schemas.microsoft.com/office/drawing/2014/main" id="{BB7D7546-2012-3677-EB80-026CFC166F68}"/>
              </a:ext>
            </a:extLst>
          </p:cNvPr>
          <p:cNvSpPr/>
          <p:nvPr/>
        </p:nvSpPr>
        <p:spPr>
          <a:xfrm>
            <a:off x="846852" y="3429000"/>
            <a:ext cx="252000" cy="25131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015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</TotalTime>
  <Words>369</Words>
  <Application>Microsoft Office PowerPoint</Application>
  <PresentationFormat>Широкий екран</PresentationFormat>
  <Paragraphs>117</Paragraphs>
  <Slides>27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2" baseType="lpstr">
      <vt:lpstr>Aptos Display</vt:lpstr>
      <vt:lpstr>Arial</vt:lpstr>
      <vt:lpstr>Calibri</vt:lpstr>
      <vt:lpstr>Calibri Light</vt:lpstr>
      <vt:lpstr>Тема Office</vt:lpstr>
      <vt:lpstr>Тест з географії. Тема: столиці країн світу</vt:lpstr>
      <vt:lpstr>Інструкція з виконання тесту</vt:lpstr>
      <vt:lpstr>Питання №1</vt:lpstr>
      <vt:lpstr>Презентація PowerPoint</vt:lpstr>
      <vt:lpstr>Питання №2</vt:lpstr>
      <vt:lpstr>Презентація PowerPoint</vt:lpstr>
      <vt:lpstr>Питання №3</vt:lpstr>
      <vt:lpstr>Презентація PowerPoint</vt:lpstr>
      <vt:lpstr>Питання №4</vt:lpstr>
      <vt:lpstr>Презентація PowerPoint</vt:lpstr>
      <vt:lpstr>Питання №5</vt:lpstr>
      <vt:lpstr>Презентація PowerPoint</vt:lpstr>
      <vt:lpstr>Питання №6</vt:lpstr>
      <vt:lpstr>Презентація PowerPoint</vt:lpstr>
      <vt:lpstr>Питання №7</vt:lpstr>
      <vt:lpstr>Презентація PowerPoint</vt:lpstr>
      <vt:lpstr>Питання №8</vt:lpstr>
      <vt:lpstr>Презентація PowerPoint</vt:lpstr>
      <vt:lpstr>Питання №9</vt:lpstr>
      <vt:lpstr>Презентація PowerPoint</vt:lpstr>
      <vt:lpstr>Питання №10</vt:lpstr>
      <vt:lpstr>Презентація PowerPoint</vt:lpstr>
      <vt:lpstr>Питання №11</vt:lpstr>
      <vt:lpstr>Презентація PowerPoint</vt:lpstr>
      <vt:lpstr>Питання №12</vt:lpstr>
      <vt:lpstr>Презентація PowerPoint</vt:lpstr>
      <vt:lpstr>Ви пройшли тест  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з географії. Тема: столиці країн світу</dc:title>
  <dc:creator>Віталій Драган</dc:creator>
  <cp:lastModifiedBy>Віталій Драган</cp:lastModifiedBy>
  <cp:revision>14</cp:revision>
  <dcterms:created xsi:type="dcterms:W3CDTF">2024-05-07T09:39:31Z</dcterms:created>
  <dcterms:modified xsi:type="dcterms:W3CDTF">2024-05-08T16:55:10Z</dcterms:modified>
</cp:coreProperties>
</file>