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9F2D4-BE73-72DA-0B8C-A1AC44AB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9E5118-81FD-CEBF-D47B-2C556D583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5716172-ED56-0627-EC94-790BDFC1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77AED69-884F-CB63-19B0-BAE9AE1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5C58659-111A-F40D-B8CB-39357F06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7550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93FE-A7E2-89AE-FFAC-F81D5FD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7267647-0BBC-4493-61B0-6C212A54A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FDB5362-9E5D-8DDB-A55C-636AE43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8D8CDEB-2478-08BA-2D64-DABC6250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0264188-339B-63AE-D5FB-CF9ABDC7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8055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80F2914-604D-A27C-6F81-F7CDB0B97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F3446B1-4625-A528-46DA-0A574814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A45D99-E621-60A8-DA93-E7301DC6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D5CF96-320A-158F-7714-80A863A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304CBF5-BCDC-336E-EC46-53C94523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2909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00422-60E6-A4A2-FA83-E7A2FE4A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698A0E1-4FA8-F3EF-4FC1-275C142A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8E858F1-ED59-54A2-4EEF-E70EC324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B7BD776-874E-E9CA-D900-0E3FF1A7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FEF904E-B441-0526-172E-08D32FEA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4049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702A0-64A3-C70A-C01A-71D1DC49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A0BBE20-EBD7-F2C1-335C-C799689D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DC65D41-A530-1527-21AE-D9C33B0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0D51BCE-94DC-550B-8016-F0F1F60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297BC0F-D9BC-2651-8779-2532F79B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2497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4F267-C358-1F07-5DBD-885B74EF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3475B1-BDA9-0ED9-B085-4925CF96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3633FB2-3885-B7D1-B8A5-8949E999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6E50C6D-E944-4D5E-1EAD-36C9C354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B39B4AA-6157-208A-4A89-E6213E2A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7518E85-4A20-89B3-5F2E-2643623C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503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E69A3-2CA4-48A9-AC9B-54FB8EA6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F78BBF4-0DD8-97FB-B757-40F5C0BC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9C3AA2B-A333-165E-9026-4A90251F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D3018F9-2A5B-3230-BDB9-E625947DB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0B68518-C221-9626-1905-4813FB130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960F728-AFC8-7197-1B07-DA5A8530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AB46A80-8C10-F3CC-02EF-CF5D2E56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A688D674-D4A2-4049-EA4C-8FE74CB6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6820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4C428-221D-AB28-8359-87FD8A09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5FD0960-38D4-1511-F283-D2AF180B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DEAE197-7793-4589-EAA9-D3EE5838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860D5FD-DD4F-23AC-9EB1-D3A06F9B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5551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2E4728A-2177-2EBC-DFEA-75711525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C8F95BC-D6CA-D81B-19FB-9932FB2C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0144542-E23A-CC04-2689-97AD71C6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8999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52E1B-11F7-70BD-19F0-D9188DE1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AB5A3A-41E5-CDF9-55C9-42E84891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20C7800-E7C5-547F-3B2B-44165EAAA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161D3D9-8718-F7F8-485F-98F6B1CC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3D23ECB-DC44-C3FA-BC8C-5D21F6B9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7D62D19-7CCC-D272-EF06-17B7F160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491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28A33-D9BC-DDE8-6481-C09BF24D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192AD3F-E688-5163-E86A-4751D33A1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A6EA39D-6340-EEE9-0EE1-08B577E4B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179F5E9-C41D-8184-BC6D-20F2A56C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29FFB6F-8F76-FDD1-BA98-C50ECC3D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8EAA045-9828-8756-6822-71DF1B5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87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94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E0671175-D82D-8B70-1CC6-E7E4F9BB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D32DE6C-36BE-ECDA-0F8A-441C6251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C5727AF-BBFB-DEB0-0347-B757ED73E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1721-2B90-40FA-84B7-61A8F30A12D7}" type="datetimeFigureOut">
              <a:rPr lang="uk-UA" smtClean="0"/>
              <a:t>21.05.2024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A32377A-7D3B-61A1-2DE3-F7AA41905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F3F8368-F130-52BE-AD45-5E8009C98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28A2-AD3E-419F-999A-70C17794E3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10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17764-B3B8-D659-5AA6-FC14AF5FC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«Рух автомобіля»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EE16F97-3D43-1697-7225-8518E8DF7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«Анімаційні ефекти»</a:t>
            </a:r>
          </a:p>
        </p:txBody>
      </p:sp>
    </p:spTree>
    <p:extLst>
      <p:ext uri="{BB962C8B-B14F-4D97-AF65-F5344CB8AC3E}">
        <p14:creationId xmlns:p14="http://schemas.microsoft.com/office/powerpoint/2010/main" val="3757477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94B46AD0-04CC-4142-74CF-1AC7E3502B51}"/>
              </a:ext>
            </a:extLst>
          </p:cNvPr>
          <p:cNvSpPr/>
          <p:nvPr/>
        </p:nvSpPr>
        <p:spPr>
          <a:xfrm>
            <a:off x="680720" y="2886502"/>
            <a:ext cx="11236960" cy="18175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gradFill flip="none" rotWithShape="1">
              <a:gsLst>
                <a:gs pos="0">
                  <a:schemeClr val="accent4">
                    <a:lumMod val="80000"/>
                    <a:lumOff val="20000"/>
                    <a:alpha val="98000"/>
                  </a:schemeClr>
                </a:gs>
                <a:gs pos="100000">
                  <a:schemeClr val="accent4">
                    <a:lumMod val="80000"/>
                    <a:lumOff val="2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Місце для вмісту 7" descr="Car with solid fill">
            <a:extLst>
              <a:ext uri="{FF2B5EF4-FFF2-40B4-BE49-F238E27FC236}">
                <a16:creationId xmlns:a16="http://schemas.microsoft.com/office/drawing/2014/main" id="{C0AC6F4F-35A5-4A3C-E8D9-7EFDFBB2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1200000">
            <a:off x="845449" y="4065642"/>
            <a:ext cx="457200" cy="457200"/>
          </a:xfrm>
        </p:spPr>
      </p:pic>
      <p:sp>
        <p:nvSpPr>
          <p:cNvPr id="4" name="Полілінія: фігура 3">
            <a:extLst>
              <a:ext uri="{FF2B5EF4-FFF2-40B4-BE49-F238E27FC236}">
                <a16:creationId xmlns:a16="http://schemas.microsoft.com/office/drawing/2014/main" id="{CD851D34-1514-2A34-19AA-B30ADF117BF1}"/>
              </a:ext>
            </a:extLst>
          </p:cNvPr>
          <p:cNvSpPr/>
          <p:nvPr/>
        </p:nvSpPr>
        <p:spPr>
          <a:xfrm>
            <a:off x="828675" y="3042714"/>
            <a:ext cx="10525125" cy="1083516"/>
          </a:xfrm>
          <a:custGeom>
            <a:avLst/>
            <a:gdLst>
              <a:gd name="connsiteX0" fmla="*/ 0 w 10525125"/>
              <a:gd name="connsiteY0" fmla="*/ 1083516 h 1083516"/>
              <a:gd name="connsiteX1" fmla="*/ 5133975 w 10525125"/>
              <a:gd name="connsiteY1" fmla="*/ 45291 h 1083516"/>
              <a:gd name="connsiteX2" fmla="*/ 10525125 w 10525125"/>
              <a:gd name="connsiteY2" fmla="*/ 283416 h 10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25" h="1083516">
                <a:moveTo>
                  <a:pt x="0" y="1083516"/>
                </a:moveTo>
                <a:cubicBezTo>
                  <a:pt x="1689894" y="631078"/>
                  <a:pt x="3379788" y="178641"/>
                  <a:pt x="5133975" y="45291"/>
                </a:cubicBezTo>
                <a:cubicBezTo>
                  <a:pt x="6888162" y="-88059"/>
                  <a:pt x="8706643" y="97678"/>
                  <a:pt x="10525125" y="28341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олілінія: фігура 5">
            <a:extLst>
              <a:ext uri="{FF2B5EF4-FFF2-40B4-BE49-F238E27FC236}">
                <a16:creationId xmlns:a16="http://schemas.microsoft.com/office/drawing/2014/main" id="{B906E5E3-0AD3-9BD7-286C-2E418EE319E8}"/>
              </a:ext>
            </a:extLst>
          </p:cNvPr>
          <p:cNvSpPr/>
          <p:nvPr/>
        </p:nvSpPr>
        <p:spPr>
          <a:xfrm>
            <a:off x="838200" y="3469434"/>
            <a:ext cx="10525125" cy="1083516"/>
          </a:xfrm>
          <a:custGeom>
            <a:avLst/>
            <a:gdLst>
              <a:gd name="connsiteX0" fmla="*/ 0 w 10525125"/>
              <a:gd name="connsiteY0" fmla="*/ 1083516 h 1083516"/>
              <a:gd name="connsiteX1" fmla="*/ 5133975 w 10525125"/>
              <a:gd name="connsiteY1" fmla="*/ 45291 h 1083516"/>
              <a:gd name="connsiteX2" fmla="*/ 10525125 w 10525125"/>
              <a:gd name="connsiteY2" fmla="*/ 283416 h 10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25" h="1083516">
                <a:moveTo>
                  <a:pt x="0" y="1083516"/>
                </a:moveTo>
                <a:cubicBezTo>
                  <a:pt x="1689894" y="631078"/>
                  <a:pt x="3379788" y="178641"/>
                  <a:pt x="5133975" y="45291"/>
                </a:cubicBezTo>
                <a:cubicBezTo>
                  <a:pt x="6888162" y="-88059"/>
                  <a:pt x="8706643" y="97678"/>
                  <a:pt x="10525125" y="28341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862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C 0.02214 -0.01459 0.09141 -0.04445 0.14505 -0.06898 C 0.1987 -0.09352 0.24362 -0.11019 0.32305 -0.13172 C 0.40169 -0.15301 0.45404 -0.15926 0.61628 -0.15116 C 0.67982 -0.13773 0.81302 -0.1213 0.83568 -0.10764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84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9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02020-0AFF-6F6B-74DB-936E0D296AC8}"/>
              </a:ext>
            </a:extLst>
          </p:cNvPr>
          <p:cNvSpPr txBox="1"/>
          <p:nvPr/>
        </p:nvSpPr>
        <p:spPr>
          <a:xfrm>
            <a:off x="2452396" y="3075057"/>
            <a:ext cx="728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Aptos" panose="020B0004020202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575109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</Words>
  <Application>Microsoft Office PowerPoint</Application>
  <PresentationFormat>Широкий екран</PresentationFormat>
  <Paragraphs>3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Тема Office</vt:lpstr>
      <vt:lpstr>«Рух автомобіля»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«Рух автомобіля»</dc:title>
  <dc:creator>Віталій Драган</dc:creator>
  <cp:lastModifiedBy>Віталій Драган</cp:lastModifiedBy>
  <cp:revision>3</cp:revision>
  <dcterms:created xsi:type="dcterms:W3CDTF">2024-05-15T19:12:03Z</dcterms:created>
  <dcterms:modified xsi:type="dcterms:W3CDTF">2024-05-21T16:04:24Z</dcterms:modified>
</cp:coreProperties>
</file>