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legraf" charset="1" panose="00000500000000000000"/>
      <p:regular r:id="rId10"/>
    </p:embeddedFont>
    <p:embeddedFont>
      <p:font typeface="Telegraf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Relationship Id="rId5" Target="../media/image4.svg" Type="http://schemas.openxmlformats.org/officeDocument/2006/relationships/image"/><Relationship Id="rId6" Target="../media/image5.sv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18425" y="-172663"/>
            <a:ext cx="18924851" cy="1063232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366370" y="2715986"/>
            <a:ext cx="13555261" cy="390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1200" spc="12">
                <a:solidFill>
                  <a:srgbClr val="FFFFFF"/>
                </a:solidFill>
                <a:latin typeface="Arimo Bold"/>
              </a:rPr>
              <a:t>Телеграм  бот "Экскурсия по ФТ Сириус от Vitaka_359"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13563" y="7101114"/>
            <a:ext cx="11060873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Telegraf"/>
              </a:rPr>
              <a:t>ПРОЕКТ ПОДГОТОВИЛА ПЕРМИНОВА ЕЛИЗАВЕТА АНДРЕЕВНА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18425" y="-172663"/>
            <a:ext cx="18924851" cy="1063232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053889" y="4137161"/>
            <a:ext cx="2012679" cy="201267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253644" y="4137161"/>
            <a:ext cx="2012679" cy="201267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137661" y="4137161"/>
            <a:ext cx="2012679" cy="201267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993941" y="4126926"/>
            <a:ext cx="2012679" cy="2012679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221432" y="4137161"/>
            <a:ext cx="2012679" cy="201267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17566" y="4731391"/>
            <a:ext cx="620411" cy="82421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22446" y="4731391"/>
            <a:ext cx="843108" cy="81398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585912" y="4721157"/>
            <a:ext cx="828737" cy="824217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73350" y="4721157"/>
            <a:ext cx="773265" cy="824217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2035039" y="1602398"/>
            <a:ext cx="14217921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Telegraf Bold"/>
              </a:rPr>
              <a:t>О проекте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53668" y="7916775"/>
            <a:ext cx="2813122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u="none">
                <a:solidFill>
                  <a:srgbClr val="FFFFFF"/>
                </a:solidFill>
                <a:latin typeface="Telegraf"/>
              </a:rPr>
              <a:t>t.me/Vitalka_359_FT_Sirius_bot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89705" y="7947255"/>
            <a:ext cx="2221151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elegraf"/>
              </a:rPr>
              <a:t>Python 3.7.4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79772" y="7916775"/>
            <a:ext cx="2960421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elegraf"/>
              </a:rPr>
              <a:t>P</a:t>
            </a:r>
            <a:r>
              <a:rPr lang="en-US" sz="2399" u="none">
                <a:solidFill>
                  <a:srgbClr val="FFFFFF"/>
                </a:solidFill>
                <a:latin typeface="Telegraf"/>
              </a:rPr>
              <a:t>ythonAnywhere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65918" y="7947255"/>
            <a:ext cx="3123707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elegraf"/>
              </a:rPr>
              <a:t>Visual Studio Code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3447" y="6655910"/>
            <a:ext cx="3613564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Telegraf Bold"/>
              </a:rPr>
              <a:t>ССЫЛКА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elegraf Bold"/>
              </a:rPr>
              <a:t>НА ПРОЕКТ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150339" y="6655910"/>
            <a:ext cx="3960546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elegraf Bold"/>
              </a:rPr>
              <a:t>ЯЗЫКИ ПРОГРАММИРОВАНИЯ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453201" y="6655910"/>
            <a:ext cx="3613564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elegraf Bold"/>
              </a:rPr>
              <a:t>ПЛАТФОРМЫ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420989" y="6632097"/>
            <a:ext cx="3613564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elegraf Bold"/>
              </a:rPr>
              <a:t>РЕДАКТОРЫ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37218" y="6655910"/>
            <a:ext cx="3613564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elegraf Bold"/>
              </a:rPr>
              <a:t>БИБЛИОТЕКИ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337218" y="7886295"/>
            <a:ext cx="3613564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Telegraf"/>
              </a:rPr>
              <a:t>telebot</a:t>
            </a:r>
          </a:p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elegraf"/>
              </a:rPr>
              <a:t>(pyTelegramBotAPI)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42036" y="4731391"/>
            <a:ext cx="636386" cy="8139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18425" y="-172663"/>
            <a:ext cx="18924851" cy="106323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833656" y="4617273"/>
            <a:ext cx="7425644" cy="46410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4617273"/>
            <a:ext cx="7425644" cy="46410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117478" y="981075"/>
            <a:ext cx="685800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Telegraf Bold"/>
              </a:rPr>
              <a:t>Бот размещён на платформе (хостинге) PythonAnywhere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17478" y="2159454"/>
            <a:ext cx="5476109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Telegraf"/>
              </a:rPr>
              <a:t>Ссылка: https://www.pythonanywhere.com/user/Vitalka359/files/home/Vitalka359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81075"/>
            <a:ext cx="685800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Telegraf Bold"/>
              </a:rPr>
              <a:t>Файлы бота размещены в репозитории GitHub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59454"/>
            <a:ext cx="5476109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Telegraf"/>
              </a:rPr>
              <a:t>Ссылка: https://github.com/Vitalka359/24-25.04.21---IT--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2916" t="2607" r="3493" b="576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6230600" cy="43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Telegraf Bold"/>
              </a:rPr>
              <a:t>Контактные данные участника, реализовавшего проект  - бота "Экскурсия по ФТ Сириус от Vitaka_359"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6196965"/>
            <a:ext cx="7807744" cy="320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Telegraf"/>
              </a:rPr>
              <a:t>Перминова Елизавета Андреевна 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Telegraf"/>
              </a:rPr>
              <a:t>E-mail: biom09@yandex.ru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Telegraf"/>
              </a:rPr>
              <a:t>Inst: vitalka_359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Telegraf"/>
              </a:rPr>
              <a:t>VK: vitalka_359</a:t>
            </a:r>
          </a:p>
          <a:p>
            <a:pPr marL="0" indent="0" lvl="0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Telegraf"/>
              </a:rPr>
              <a:t>GitHub: Vitalka359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DAEcmhTuHyQ</dc:identifier>
  <dcterms:modified xsi:type="dcterms:W3CDTF">2011-08-01T06:04:30Z</dcterms:modified>
  <cp:revision>1</cp:revision>
  <dc:title>Sirius bot Presentation</dc:title>
</cp:coreProperties>
</file>