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60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9" r:id="rId17"/>
    <p:sldId id="274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9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21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77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33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488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2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88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3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77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59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DAAB-35CE-3C2A-2345-192A092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线性拟合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5A1D9-4414-6172-FCE3-6AD143A13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张煊、张博钜、丁宣铭</a:t>
            </a:r>
          </a:p>
        </p:txBody>
      </p:sp>
    </p:spTree>
    <p:extLst>
      <p:ext uri="{BB962C8B-B14F-4D97-AF65-F5344CB8AC3E}">
        <p14:creationId xmlns:p14="http://schemas.microsoft.com/office/powerpoint/2010/main" val="243393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9DB631-2C1C-7FFF-3F69-8BE96A6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一元函数梯度下降法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24583C8-319B-8310-77B1-EB771BF935A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54614" y="1814287"/>
            <a:ext cx="9107171" cy="3229426"/>
          </a:xfrm>
        </p:spPr>
      </p:pic>
    </p:spTree>
    <p:extLst>
      <p:ext uri="{BB962C8B-B14F-4D97-AF65-F5344CB8AC3E}">
        <p14:creationId xmlns:p14="http://schemas.microsoft.com/office/powerpoint/2010/main" val="32254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91BA3BC-C164-9BBD-A912-731A6B3B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学习率的确定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BBD58F9-B1E3-D2AE-FFB7-BE0F4FF19E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82482"/>
            <a:ext cx="8364117" cy="368668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0EAC37-1BEE-7068-36D7-4FAE18DD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816" y="3825826"/>
            <a:ext cx="26337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76D0D6D-6E8C-9971-9083-0D6884CF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学习率的确定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FC8F3E1-4EDD-1CEA-50CF-547CCFDD90B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8053" y="1655546"/>
            <a:ext cx="8807834" cy="248449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4021CF-69A2-11FE-8412-8000B216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013" y="4140036"/>
            <a:ext cx="26337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516571-98DC-BC47-8B0C-3BA4A3B599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28162"/>
            <a:ext cx="9335803" cy="221010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ADDB780-3C3C-AF37-412E-12D0E661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从一元函数到多元函数</a:t>
            </a:r>
          </a:p>
        </p:txBody>
      </p:sp>
    </p:spTree>
    <p:extLst>
      <p:ext uri="{BB962C8B-B14F-4D97-AF65-F5344CB8AC3E}">
        <p14:creationId xmlns:p14="http://schemas.microsoft.com/office/powerpoint/2010/main" val="402514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90A854-3660-B5E0-D11C-F99FE42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zh-CN" altLang="en-US" dirty="0"/>
              <a:t>梯度下降？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93B529D-CD9D-EA65-179F-31379AD7EB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766694"/>
            <a:ext cx="9485194" cy="3755676"/>
          </a:xfrm>
        </p:spPr>
      </p:pic>
    </p:spTree>
    <p:extLst>
      <p:ext uri="{BB962C8B-B14F-4D97-AF65-F5344CB8AC3E}">
        <p14:creationId xmlns:p14="http://schemas.microsoft.com/office/powerpoint/2010/main" val="314252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70DC43-7107-78E3-6035-B3F12D02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missing?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FEE2A8-6E20-7A26-3EA7-2EE1019318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46536" y="1878833"/>
            <a:ext cx="6201640" cy="1819529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E16C86-BEEA-0665-0B86-FBE5361D0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2" y="4028732"/>
            <a:ext cx="463932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6E22B6-4B91-C02C-FB55-198C8513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批量梯度下降算法 </a:t>
            </a:r>
            <a:r>
              <a:rPr lang="en-US" altLang="zh-CN" dirty="0"/>
              <a:t>(BGD)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3B94297-BD17-E13F-4F8E-39A2DE677D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772796"/>
            <a:ext cx="9488224" cy="2591162"/>
          </a:xfrm>
        </p:spPr>
      </p:pic>
    </p:spTree>
    <p:extLst>
      <p:ext uri="{BB962C8B-B14F-4D97-AF65-F5344CB8AC3E}">
        <p14:creationId xmlns:p14="http://schemas.microsoft.com/office/powerpoint/2010/main" val="320919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6160A8-F78A-FD31-75D8-35D4637227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4C2B6C-CB07-2CF6-63BA-FA6F8B0A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批量梯度下降算法 </a:t>
            </a:r>
            <a:r>
              <a:rPr lang="en-US" altLang="zh-CN" dirty="0"/>
              <a:t>(BGD)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8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94B441-A626-BC6C-F130-1893EC342E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ABECD1-0793-E444-816C-BA0EED67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随机梯度下降算法 </a:t>
            </a:r>
            <a:r>
              <a:rPr lang="en-US" altLang="zh-CN" dirty="0"/>
              <a:t>(SGD)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17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223CE5-10AB-C13B-5568-56B51FC46F1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61992"/>
            <a:ext cx="7187638" cy="120561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E54173C-2F98-CA82-1655-2456099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will cover today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7268BC-B5EA-A97C-1F21-86CC3EECFE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763" r="-1" b="42603"/>
          <a:stretch/>
        </p:blipFill>
        <p:spPr>
          <a:xfrm>
            <a:off x="658699" y="1999825"/>
            <a:ext cx="8371749" cy="450333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0A40EFB-54C3-9177-2EA6-21AB356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线性拟合一例</a:t>
            </a:r>
          </a:p>
        </p:txBody>
      </p:sp>
    </p:spTree>
    <p:extLst>
      <p:ext uri="{BB962C8B-B14F-4D97-AF65-F5344CB8AC3E}">
        <p14:creationId xmlns:p14="http://schemas.microsoft.com/office/powerpoint/2010/main" val="33723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658D5D-EB62-9466-27C9-F8D671A2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函数的极值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05A2017-0FB8-7652-0EBA-5F279E1AF9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842967"/>
            <a:ext cx="10507541" cy="4429743"/>
          </a:xfrm>
        </p:spPr>
      </p:pic>
    </p:spTree>
    <p:extLst>
      <p:ext uri="{BB962C8B-B14F-4D97-AF65-F5344CB8AC3E}">
        <p14:creationId xmlns:p14="http://schemas.microsoft.com/office/powerpoint/2010/main" val="39162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9FFBC5-11E3-E4CC-7777-2360C03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最小二乘法的数学推导</a:t>
            </a:r>
          </a:p>
        </p:txBody>
      </p:sp>
      <p:pic>
        <p:nvPicPr>
          <p:cNvPr id="13" name="内容占位符 12" descr="文本, 信件">
            <a:extLst>
              <a:ext uri="{FF2B5EF4-FFF2-40B4-BE49-F238E27FC236}">
                <a16:creationId xmlns:a16="http://schemas.microsoft.com/office/drawing/2014/main" id="{3BF79DD0-01B1-3CED-30BB-8A27518AA9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9673"/>
          <a:stretch/>
        </p:blipFill>
        <p:spPr>
          <a:xfrm>
            <a:off x="0" y="1596954"/>
            <a:ext cx="6269182" cy="4986267"/>
          </a:xfrm>
        </p:spPr>
      </p:pic>
      <p:pic>
        <p:nvPicPr>
          <p:cNvPr id="15" name="图片 14" descr="图示">
            <a:extLst>
              <a:ext uri="{FF2B5EF4-FFF2-40B4-BE49-F238E27FC236}">
                <a16:creationId xmlns:a16="http://schemas.microsoft.com/office/drawing/2014/main" id="{C4719ADB-C22B-627C-58B9-D56CCB99C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 r="8441"/>
          <a:stretch/>
        </p:blipFill>
        <p:spPr>
          <a:xfrm>
            <a:off x="6240141" y="1596954"/>
            <a:ext cx="5487732" cy="5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01F4A6-125D-3AE5-6E87-359B200DBC6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2124097"/>
            <a:ext cx="8526065" cy="371526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5409284-676A-301A-BED7-9B6C9E0D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运用最小二乘法</a:t>
            </a:r>
          </a:p>
        </p:txBody>
      </p:sp>
    </p:spTree>
    <p:extLst>
      <p:ext uri="{BB962C8B-B14F-4D97-AF65-F5344CB8AC3E}">
        <p14:creationId xmlns:p14="http://schemas.microsoft.com/office/powerpoint/2010/main" val="29177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FC79A8-C32A-1E78-276C-6C946417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F0BF510E-B3EB-E11F-CB30-BA4EE9F72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4578" r="7389" b="2314"/>
          <a:stretch/>
        </p:blipFill>
        <p:spPr>
          <a:xfrm>
            <a:off x="8934915" y="3302175"/>
            <a:ext cx="3080994" cy="2988860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0D303389-F5EF-E80A-5A96-7A05BF1C8A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70798" y="1760396"/>
            <a:ext cx="8364117" cy="2029108"/>
          </a:xfrm>
        </p:spPr>
      </p:pic>
    </p:spTree>
    <p:extLst>
      <p:ext uri="{BB962C8B-B14F-4D97-AF65-F5344CB8AC3E}">
        <p14:creationId xmlns:p14="http://schemas.microsoft.com/office/powerpoint/2010/main" val="101455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403E7A-8392-EE39-632F-F22A24034D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1081" y="1844714"/>
            <a:ext cx="5449060" cy="181952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B4B57B3-9C98-C5AD-2E4F-BAC5C479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变化量的确定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E4C422-41B3-E480-E669-1E6D96A9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23" y="2754478"/>
            <a:ext cx="3807176" cy="36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EECC1-FEF2-BCEF-42F7-86158AC1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4FCE45E-2E8F-28A4-BB84-AF5469A3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变化量的确定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5B65D9-CC3A-40DE-CBAD-859C0777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135" y="3960492"/>
            <a:ext cx="2630260" cy="2552133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39772D5-1140-2B0C-9627-B761E747D1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58699" y="1963792"/>
            <a:ext cx="8430802" cy="1581371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AB7AB9-DB2B-5F0C-C693-F11DE3CF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9" y="4065519"/>
            <a:ext cx="482032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1788"/>
      </p:ext>
    </p:extLst>
  </p:cSld>
  <p:clrMapOvr>
    <a:masterClrMapping/>
  </p:clrMapOvr>
</p:sld>
</file>

<file path=ppt/theme/theme1.xml><?xml version="1.0" encoding="utf-8"?>
<a:theme xmlns:a="http://schemas.openxmlformats.org/drawingml/2006/main" name="上交通ppt模板1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上交通ppt模板1" id="{E5D9DD40-7D65-49CF-A455-AA6A7CEAE67F}" vid="{A838B0F2-006F-4382-BFC2-FFA2A01B5B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上交通ppt模板1</Template>
  <TotalTime>1298</TotalTime>
  <Words>74</Words>
  <Application>Microsoft Office PowerPoint</Application>
  <PresentationFormat>宽屏</PresentationFormat>
  <Paragraphs>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上交通ppt模板1</vt:lpstr>
      <vt:lpstr>线性拟合</vt:lpstr>
      <vt:lpstr>What we will cover today</vt:lpstr>
      <vt:lpstr>线性拟合一例</vt:lpstr>
      <vt:lpstr>函数的极值</vt:lpstr>
      <vt:lpstr>最小二乘法的数学推导</vt:lpstr>
      <vt:lpstr>运用最小二乘法</vt:lpstr>
      <vt:lpstr>问题</vt:lpstr>
      <vt:lpstr>变化量的确定</vt:lpstr>
      <vt:lpstr>变化量的确定</vt:lpstr>
      <vt:lpstr>一元函数梯度下降法</vt:lpstr>
      <vt:lpstr>学习率的确定</vt:lpstr>
      <vt:lpstr>学习率的确定</vt:lpstr>
      <vt:lpstr>从一元函数到多元函数</vt:lpstr>
      <vt:lpstr>Why 梯度下降？</vt:lpstr>
      <vt:lpstr>What is missing?</vt:lpstr>
      <vt:lpstr>批量梯度下降算法 (BGD)</vt:lpstr>
      <vt:lpstr>批量梯度下降算法 (BGD)</vt:lpstr>
      <vt:lpstr>随机梯度下降算法 (SGD)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小燕 林</dc:creator>
  <cp:lastModifiedBy>Xuan Zhang</cp:lastModifiedBy>
  <cp:revision>9</cp:revision>
  <dcterms:created xsi:type="dcterms:W3CDTF">2024-11-19T14:21:59Z</dcterms:created>
  <dcterms:modified xsi:type="dcterms:W3CDTF">2024-12-19T08:12:33Z</dcterms:modified>
</cp:coreProperties>
</file>