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29" autoAdjust="0"/>
    <p:restoredTop sz="94673" autoAdjust="0"/>
  </p:normalViewPr>
  <p:slideViewPr>
    <p:cSldViewPr>
      <p:cViewPr>
        <p:scale>
          <a:sx n="130" d="100"/>
          <a:sy n="130" d="100"/>
        </p:scale>
        <p:origin x="-557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46037-DCEA-4673-A805-DFC59AE82FB2}" type="datetimeFigureOut">
              <a:rPr lang="ru-RU" smtClean="0"/>
              <a:pPr/>
              <a:t>16.02.2023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F7C4E-9989-4ABB-BB45-D3D63632F5A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46037-DCEA-4673-A805-DFC59AE82FB2}" type="datetimeFigureOut">
              <a:rPr lang="ru-RU" smtClean="0"/>
              <a:pPr/>
              <a:t>16.02.2023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F7C4E-9989-4ABB-BB45-D3D63632F5A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46037-DCEA-4673-A805-DFC59AE82FB2}" type="datetimeFigureOut">
              <a:rPr lang="ru-RU" smtClean="0"/>
              <a:pPr/>
              <a:t>16.02.2023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F7C4E-9989-4ABB-BB45-D3D63632F5A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46037-DCEA-4673-A805-DFC59AE82FB2}" type="datetimeFigureOut">
              <a:rPr lang="ru-RU" smtClean="0"/>
              <a:pPr/>
              <a:t>16.02.2023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F7C4E-9989-4ABB-BB45-D3D63632F5A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46037-DCEA-4673-A805-DFC59AE82FB2}" type="datetimeFigureOut">
              <a:rPr lang="ru-RU" smtClean="0"/>
              <a:pPr/>
              <a:t>16.02.2023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F7C4E-9989-4ABB-BB45-D3D63632F5A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46037-DCEA-4673-A805-DFC59AE82FB2}" type="datetimeFigureOut">
              <a:rPr lang="ru-RU" smtClean="0"/>
              <a:pPr/>
              <a:t>16.02.2023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F7C4E-9989-4ABB-BB45-D3D63632F5A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46037-DCEA-4673-A805-DFC59AE82FB2}" type="datetimeFigureOut">
              <a:rPr lang="ru-RU" smtClean="0"/>
              <a:pPr/>
              <a:t>16.02.2023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F7C4E-9989-4ABB-BB45-D3D63632F5A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46037-DCEA-4673-A805-DFC59AE82FB2}" type="datetimeFigureOut">
              <a:rPr lang="ru-RU" smtClean="0"/>
              <a:pPr/>
              <a:t>16.02.2023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F7C4E-9989-4ABB-BB45-D3D63632F5A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46037-DCEA-4673-A805-DFC59AE82FB2}" type="datetimeFigureOut">
              <a:rPr lang="ru-RU" smtClean="0"/>
              <a:pPr/>
              <a:t>16.02.2023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F7C4E-9989-4ABB-BB45-D3D63632F5A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46037-DCEA-4673-A805-DFC59AE82FB2}" type="datetimeFigureOut">
              <a:rPr lang="ru-RU" smtClean="0"/>
              <a:pPr/>
              <a:t>16.02.2023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F7C4E-9989-4ABB-BB45-D3D63632F5A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46037-DCEA-4673-A805-DFC59AE82FB2}" type="datetimeFigureOut">
              <a:rPr lang="ru-RU" smtClean="0"/>
              <a:pPr/>
              <a:t>16.02.2023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F7C4E-9989-4ABB-BB45-D3D63632F5A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46037-DCEA-4673-A805-DFC59AE82FB2}" type="datetimeFigureOut">
              <a:rPr lang="ru-RU" smtClean="0"/>
              <a:pPr/>
              <a:t>16.02.2023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F7C4E-9989-4ABB-BB45-D3D63632F5A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619672" y="476672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50" dirty="0" smtClean="0">
                <a:latin typeface="Times New Roman" pitchFamily="18" charset="0"/>
                <a:cs typeface="Times New Roman" pitchFamily="18" charset="0"/>
              </a:rPr>
              <a:t>Пришло уведомление о новом заказе</a:t>
            </a:r>
            <a:endParaRPr lang="ru-RU" sz="7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619672" y="332656"/>
            <a:ext cx="1008112" cy="14401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 smtClean="0">
                <a:solidFill>
                  <a:schemeClr val="tx1"/>
                </a:solidFill>
              </a:rPr>
              <a:t>Сотрудник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117" name="Прямоугольник 116"/>
          <p:cNvSpPr/>
          <p:nvPr/>
        </p:nvSpPr>
        <p:spPr>
          <a:xfrm>
            <a:off x="323528" y="476672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50" dirty="0" smtClean="0">
                <a:latin typeface="Times New Roman" pitchFamily="18" charset="0"/>
                <a:cs typeface="Times New Roman" pitchFamily="18" charset="0"/>
              </a:rPr>
              <a:t>Нажал «Оформить заказ»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323528" y="332656"/>
            <a:ext cx="1008112" cy="14401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 smtClean="0">
                <a:solidFill>
                  <a:schemeClr val="tx1"/>
                </a:solidFill>
              </a:rPr>
              <a:t>Пользователь</a:t>
            </a:r>
            <a:endParaRPr lang="ru-RU" sz="800" dirty="0">
              <a:solidFill>
                <a:schemeClr val="tx1"/>
              </a:solidFill>
            </a:endParaRPr>
          </a:p>
        </p:txBody>
      </p:sp>
      <p:cxnSp>
        <p:nvCxnSpPr>
          <p:cNvPr id="33" name="Прямая со стрелкой 32"/>
          <p:cNvCxnSpPr>
            <a:stCxn id="117" idx="3"/>
            <a:endCxn id="7" idx="1"/>
          </p:cNvCxnSpPr>
          <p:nvPr/>
        </p:nvCxnSpPr>
        <p:spPr>
          <a:xfrm>
            <a:off x="1331640" y="65669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7" idx="3"/>
          </p:cNvCxnSpPr>
          <p:nvPr/>
        </p:nvCxnSpPr>
        <p:spPr>
          <a:xfrm flipV="1">
            <a:off x="2627784" y="620688"/>
            <a:ext cx="288032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Прямоугольник 35"/>
          <p:cNvSpPr/>
          <p:nvPr/>
        </p:nvSpPr>
        <p:spPr>
          <a:xfrm>
            <a:off x="2915816" y="476672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50" dirty="0" smtClean="0">
                <a:latin typeface="Times New Roman" pitchFamily="18" charset="0"/>
                <a:cs typeface="Times New Roman" pitchFamily="18" charset="0"/>
              </a:rPr>
              <a:t>Проверка заказа</a:t>
            </a:r>
            <a:endParaRPr lang="ru-RU" sz="7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2915816" y="332656"/>
            <a:ext cx="1008112" cy="14401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 smtClean="0">
                <a:solidFill>
                  <a:schemeClr val="tx1"/>
                </a:solidFill>
              </a:rPr>
              <a:t>Сотрудник</a:t>
            </a:r>
            <a:endParaRPr lang="ru-RU" sz="800" dirty="0">
              <a:solidFill>
                <a:schemeClr val="tx1"/>
              </a:solidFill>
            </a:endParaRPr>
          </a:p>
        </p:txBody>
      </p:sp>
      <p:cxnSp>
        <p:nvCxnSpPr>
          <p:cNvPr id="43" name="Прямая со стрелкой 42"/>
          <p:cNvCxnSpPr>
            <a:stCxn id="36" idx="3"/>
          </p:cNvCxnSpPr>
          <p:nvPr/>
        </p:nvCxnSpPr>
        <p:spPr>
          <a:xfrm flipV="1">
            <a:off x="3923928" y="404664"/>
            <a:ext cx="648072" cy="252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36" idx="3"/>
          </p:cNvCxnSpPr>
          <p:nvPr/>
        </p:nvCxnSpPr>
        <p:spPr>
          <a:xfrm>
            <a:off x="3923928" y="656692"/>
            <a:ext cx="648072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Прямоугольник 45"/>
          <p:cNvSpPr/>
          <p:nvPr/>
        </p:nvSpPr>
        <p:spPr>
          <a:xfrm>
            <a:off x="4572000" y="26064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50" dirty="0" smtClean="0">
                <a:latin typeface="Times New Roman" pitchFamily="18" charset="0"/>
                <a:cs typeface="Times New Roman" pitchFamily="18" charset="0"/>
              </a:rPr>
              <a:t>Указан способ связи (телефон, почта)</a:t>
            </a:r>
            <a:endParaRPr lang="ru-RU" sz="7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4572000" y="908720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50" dirty="0" smtClean="0">
                <a:latin typeface="Times New Roman" pitchFamily="18" charset="0"/>
                <a:cs typeface="Times New Roman" pitchFamily="18" charset="0"/>
              </a:rPr>
              <a:t>Нет способа связи</a:t>
            </a:r>
            <a:endParaRPr lang="ru-RU" sz="7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3347864" y="1916832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50" dirty="0" smtClean="0">
                <a:latin typeface="Times New Roman" pitchFamily="18" charset="0"/>
                <a:cs typeface="Times New Roman" pitchFamily="18" charset="0"/>
              </a:rPr>
              <a:t>Отмена заказа</a:t>
            </a:r>
            <a:endParaRPr lang="ru-RU" sz="75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0" name="Прямая со стрелкой 49"/>
          <p:cNvCxnSpPr/>
          <p:nvPr/>
        </p:nvCxnSpPr>
        <p:spPr>
          <a:xfrm flipH="1">
            <a:off x="4211960" y="1268760"/>
            <a:ext cx="57606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46" idx="3"/>
          </p:cNvCxnSpPr>
          <p:nvPr/>
        </p:nvCxnSpPr>
        <p:spPr>
          <a:xfrm flipV="1">
            <a:off x="5580112" y="404664"/>
            <a:ext cx="504056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Прямоугольник 52"/>
          <p:cNvSpPr/>
          <p:nvPr/>
        </p:nvSpPr>
        <p:spPr>
          <a:xfrm>
            <a:off x="6084168" y="188640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50" dirty="0" smtClean="0"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sz="750" dirty="0" smtClean="0">
                <a:latin typeface="Times New Roman" pitchFamily="18" charset="0"/>
                <a:cs typeface="Times New Roman" pitchFamily="18" charset="0"/>
              </a:rPr>
              <a:t>вязь с пользователем, подтверждение заказа и даты и времени доставки</a:t>
            </a:r>
            <a:endParaRPr lang="ru-RU" sz="75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5" name="Прямая со стрелкой 54"/>
          <p:cNvCxnSpPr>
            <a:endCxn id="140" idx="0"/>
          </p:cNvCxnSpPr>
          <p:nvPr/>
        </p:nvCxnSpPr>
        <p:spPr>
          <a:xfrm flipH="1">
            <a:off x="6156176" y="836712"/>
            <a:ext cx="21602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>
            <a:off x="6948264" y="836712"/>
            <a:ext cx="21602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Прямоугольник 57"/>
          <p:cNvSpPr/>
          <p:nvPr/>
        </p:nvSpPr>
        <p:spPr>
          <a:xfrm>
            <a:off x="6948264" y="1268760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50" dirty="0" smtClean="0">
                <a:latin typeface="Times New Roman" pitchFamily="18" charset="0"/>
                <a:cs typeface="Times New Roman" pitchFamily="18" charset="0"/>
              </a:rPr>
              <a:t>Заказ подтвержден пользователем</a:t>
            </a:r>
            <a:endParaRPr lang="ru-RU" sz="7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Прямоугольник 58"/>
          <p:cNvSpPr/>
          <p:nvPr/>
        </p:nvSpPr>
        <p:spPr>
          <a:xfrm>
            <a:off x="5652120" y="1268760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50" dirty="0" smtClean="0">
                <a:latin typeface="Times New Roman" pitchFamily="18" charset="0"/>
                <a:cs typeface="Times New Roman" pitchFamily="18" charset="0"/>
              </a:rPr>
              <a:t>Заказ не подтвержден пользователем</a:t>
            </a:r>
            <a:endParaRPr lang="ru-RU" sz="75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1" name="Прямая со стрелкой 60"/>
          <p:cNvCxnSpPr/>
          <p:nvPr/>
        </p:nvCxnSpPr>
        <p:spPr>
          <a:xfrm flipH="1">
            <a:off x="4499992" y="1628800"/>
            <a:ext cx="115212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>
            <a:off x="7452320" y="1700808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Прямоугольник 63"/>
          <p:cNvSpPr/>
          <p:nvPr/>
        </p:nvSpPr>
        <p:spPr>
          <a:xfrm>
            <a:off x="7020272" y="213285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50" dirty="0" smtClean="0">
                <a:latin typeface="Times New Roman" pitchFamily="18" charset="0"/>
                <a:cs typeface="Times New Roman" pitchFamily="18" charset="0"/>
              </a:rPr>
              <a:t>Формирование заказа с доставкой</a:t>
            </a:r>
            <a:endParaRPr lang="ru-RU" sz="75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6" name="Прямая со стрелкой 65"/>
          <p:cNvCxnSpPr>
            <a:stCxn id="64" idx="1"/>
          </p:cNvCxnSpPr>
          <p:nvPr/>
        </p:nvCxnSpPr>
        <p:spPr>
          <a:xfrm flipH="1">
            <a:off x="6588224" y="2312876"/>
            <a:ext cx="432048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Прямоугольник 66"/>
          <p:cNvSpPr/>
          <p:nvPr/>
        </p:nvSpPr>
        <p:spPr>
          <a:xfrm>
            <a:off x="5940152" y="278092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50" dirty="0" smtClean="0">
                <a:latin typeface="Times New Roman" pitchFamily="18" charset="0"/>
                <a:cs typeface="Times New Roman" pitchFamily="18" charset="0"/>
              </a:rPr>
              <a:t>Доставка заказа</a:t>
            </a:r>
            <a:endParaRPr lang="ru-RU" sz="75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1" name="Прямая со стрелкой 70"/>
          <p:cNvCxnSpPr>
            <a:stCxn id="67" idx="1"/>
          </p:cNvCxnSpPr>
          <p:nvPr/>
        </p:nvCxnSpPr>
        <p:spPr>
          <a:xfrm flipH="1">
            <a:off x="5436096" y="2960948"/>
            <a:ext cx="504056" cy="252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>
            <a:stCxn id="67" idx="1"/>
          </p:cNvCxnSpPr>
          <p:nvPr/>
        </p:nvCxnSpPr>
        <p:spPr>
          <a:xfrm flipH="1" flipV="1">
            <a:off x="5364088" y="2708920"/>
            <a:ext cx="576064" cy="252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рямоугольник 73"/>
          <p:cNvSpPr/>
          <p:nvPr/>
        </p:nvSpPr>
        <p:spPr>
          <a:xfrm>
            <a:off x="4427984" y="314096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50" dirty="0" smtClean="0">
                <a:latin typeface="Times New Roman" pitchFamily="18" charset="0"/>
                <a:cs typeface="Times New Roman" pitchFamily="18" charset="0"/>
              </a:rPr>
              <a:t>Заказ доставлен</a:t>
            </a:r>
            <a:endParaRPr lang="ru-RU" sz="7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Прямоугольник 74"/>
          <p:cNvSpPr/>
          <p:nvPr/>
        </p:nvSpPr>
        <p:spPr>
          <a:xfrm>
            <a:off x="4355976" y="2564904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50" dirty="0" smtClean="0">
                <a:latin typeface="Times New Roman" pitchFamily="18" charset="0"/>
                <a:cs typeface="Times New Roman" pitchFamily="18" charset="0"/>
              </a:rPr>
              <a:t>Заказ не доставлен</a:t>
            </a:r>
            <a:endParaRPr lang="ru-RU" sz="75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9" name="Прямая со стрелкой 78"/>
          <p:cNvCxnSpPr>
            <a:stCxn id="74" idx="1"/>
          </p:cNvCxnSpPr>
          <p:nvPr/>
        </p:nvCxnSpPr>
        <p:spPr>
          <a:xfrm flipH="1">
            <a:off x="3923928" y="3320988"/>
            <a:ext cx="504056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рямоугольник 79"/>
          <p:cNvSpPr/>
          <p:nvPr/>
        </p:nvSpPr>
        <p:spPr>
          <a:xfrm>
            <a:off x="1475656" y="285293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50" dirty="0" smtClean="0">
                <a:latin typeface="Times New Roman" pitchFamily="18" charset="0"/>
                <a:cs typeface="Times New Roman" pitchFamily="18" charset="0"/>
              </a:rPr>
              <a:t>Заказ принят</a:t>
            </a:r>
            <a:endParaRPr lang="ru-RU" sz="7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Прямоугольник 80"/>
          <p:cNvSpPr/>
          <p:nvPr/>
        </p:nvSpPr>
        <p:spPr>
          <a:xfrm>
            <a:off x="2915816" y="321297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50" dirty="0" smtClean="0">
                <a:latin typeface="Times New Roman" pitchFamily="18" charset="0"/>
                <a:cs typeface="Times New Roman" pitchFamily="18" charset="0"/>
              </a:rPr>
              <a:t>Приемка пользователем</a:t>
            </a:r>
            <a:endParaRPr lang="ru-RU" sz="75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3" name="Прямая со стрелкой 82"/>
          <p:cNvCxnSpPr/>
          <p:nvPr/>
        </p:nvCxnSpPr>
        <p:spPr>
          <a:xfrm flipH="1" flipV="1">
            <a:off x="2483768" y="3140968"/>
            <a:ext cx="432048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/>
          <p:nvPr/>
        </p:nvCxnSpPr>
        <p:spPr>
          <a:xfrm flipH="1">
            <a:off x="2627784" y="3573016"/>
            <a:ext cx="288032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>
            <a:stCxn id="75" idx="3"/>
          </p:cNvCxnSpPr>
          <p:nvPr/>
        </p:nvCxnSpPr>
        <p:spPr>
          <a:xfrm flipV="1">
            <a:off x="5364088" y="836712"/>
            <a:ext cx="1368152" cy="19082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>
            <a:stCxn id="80" idx="0"/>
          </p:cNvCxnSpPr>
          <p:nvPr/>
        </p:nvCxnSpPr>
        <p:spPr>
          <a:xfrm flipH="1" flipV="1">
            <a:off x="1763688" y="2564904"/>
            <a:ext cx="21602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Прямоугольник 90"/>
          <p:cNvSpPr/>
          <p:nvPr/>
        </p:nvSpPr>
        <p:spPr>
          <a:xfrm>
            <a:off x="1187624" y="2204864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50" dirty="0" smtClean="0">
                <a:latin typeface="Times New Roman" pitchFamily="18" charset="0"/>
                <a:cs typeface="Times New Roman" pitchFamily="18" charset="0"/>
              </a:rPr>
              <a:t>Оплата заказа</a:t>
            </a:r>
            <a:endParaRPr lang="ru-RU" sz="7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Прямоугольник 91"/>
          <p:cNvSpPr/>
          <p:nvPr/>
        </p:nvSpPr>
        <p:spPr>
          <a:xfrm>
            <a:off x="1547664" y="357301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50" dirty="0" smtClean="0">
                <a:latin typeface="Times New Roman" pitchFamily="18" charset="0"/>
                <a:cs typeface="Times New Roman" pitchFamily="18" charset="0"/>
              </a:rPr>
              <a:t>Заказ не принят</a:t>
            </a:r>
            <a:endParaRPr lang="ru-RU" sz="7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Прямоугольник 96"/>
          <p:cNvSpPr/>
          <p:nvPr/>
        </p:nvSpPr>
        <p:spPr>
          <a:xfrm>
            <a:off x="107504" y="170080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50" dirty="0" smtClean="0">
                <a:latin typeface="Times New Roman" pitchFamily="18" charset="0"/>
                <a:cs typeface="Times New Roman" pitchFamily="18" charset="0"/>
              </a:rPr>
              <a:t>Оплата не подтверждена</a:t>
            </a:r>
            <a:endParaRPr lang="ru-RU" sz="7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Прямоугольник 97"/>
          <p:cNvSpPr/>
          <p:nvPr/>
        </p:nvSpPr>
        <p:spPr>
          <a:xfrm>
            <a:off x="1547664" y="1556792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50" dirty="0" smtClean="0">
                <a:latin typeface="Times New Roman" pitchFamily="18" charset="0"/>
                <a:cs typeface="Times New Roman" pitchFamily="18" charset="0"/>
              </a:rPr>
              <a:t>Оплата подтверждена</a:t>
            </a:r>
            <a:endParaRPr lang="ru-RU" sz="7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Прямоугольник 98"/>
          <p:cNvSpPr/>
          <p:nvPr/>
        </p:nvSpPr>
        <p:spPr>
          <a:xfrm>
            <a:off x="2771800" y="1196752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50" dirty="0" smtClean="0">
                <a:latin typeface="Times New Roman" pitchFamily="18" charset="0"/>
                <a:cs typeface="Times New Roman" pitchFamily="18" charset="0"/>
              </a:rPr>
              <a:t>Заказ исполнен</a:t>
            </a:r>
            <a:endParaRPr lang="ru-RU" sz="75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3" name="Прямая со стрелкой 112"/>
          <p:cNvCxnSpPr>
            <a:stCxn id="98" idx="3"/>
          </p:cNvCxnSpPr>
          <p:nvPr/>
        </p:nvCxnSpPr>
        <p:spPr>
          <a:xfrm flipV="1">
            <a:off x="2555776" y="1628800"/>
            <a:ext cx="360040" cy="108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Прямоугольник 114"/>
          <p:cNvSpPr/>
          <p:nvPr/>
        </p:nvSpPr>
        <p:spPr>
          <a:xfrm>
            <a:off x="1475656" y="2708920"/>
            <a:ext cx="1008112" cy="14401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 smtClean="0">
                <a:solidFill>
                  <a:schemeClr val="tx1"/>
                </a:solidFill>
              </a:rPr>
              <a:t>Пользователь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118" name="Прямоугольник 117"/>
          <p:cNvSpPr/>
          <p:nvPr/>
        </p:nvSpPr>
        <p:spPr>
          <a:xfrm>
            <a:off x="1547664" y="3429000"/>
            <a:ext cx="1008112" cy="14401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 smtClean="0">
                <a:solidFill>
                  <a:schemeClr val="tx1"/>
                </a:solidFill>
              </a:rPr>
              <a:t>Пользователь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120" name="Прямоугольник 119"/>
          <p:cNvSpPr/>
          <p:nvPr/>
        </p:nvSpPr>
        <p:spPr>
          <a:xfrm>
            <a:off x="1187624" y="2060848"/>
            <a:ext cx="1008112" cy="14401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 smtClean="0">
                <a:solidFill>
                  <a:schemeClr val="tx1"/>
                </a:solidFill>
              </a:rPr>
              <a:t>Пользователь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125" name="Прямоугольник 124"/>
          <p:cNvSpPr/>
          <p:nvPr/>
        </p:nvSpPr>
        <p:spPr>
          <a:xfrm>
            <a:off x="2699792" y="2564904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50" dirty="0" smtClean="0">
                <a:latin typeface="Times New Roman" pitchFamily="18" charset="0"/>
                <a:cs typeface="Times New Roman" pitchFamily="18" charset="0"/>
              </a:rPr>
              <a:t>Спор</a:t>
            </a:r>
            <a:endParaRPr lang="ru-RU" sz="75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7" name="Прямая со стрелкой 126"/>
          <p:cNvCxnSpPr>
            <a:stCxn id="92" idx="3"/>
          </p:cNvCxnSpPr>
          <p:nvPr/>
        </p:nvCxnSpPr>
        <p:spPr>
          <a:xfrm flipV="1">
            <a:off x="2555776" y="2924944"/>
            <a:ext cx="360040" cy="828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Прямоугольник 127"/>
          <p:cNvSpPr/>
          <p:nvPr/>
        </p:nvSpPr>
        <p:spPr>
          <a:xfrm>
            <a:off x="1547664" y="1412776"/>
            <a:ext cx="1008112" cy="14401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 smtClean="0">
                <a:solidFill>
                  <a:schemeClr val="tx1"/>
                </a:solidFill>
              </a:rPr>
              <a:t>Сотрудник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129" name="Прямоугольник 128"/>
          <p:cNvSpPr/>
          <p:nvPr/>
        </p:nvSpPr>
        <p:spPr>
          <a:xfrm>
            <a:off x="107504" y="1556792"/>
            <a:ext cx="1008112" cy="14401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 smtClean="0">
                <a:solidFill>
                  <a:schemeClr val="tx1"/>
                </a:solidFill>
              </a:rPr>
              <a:t>Сотрудник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131" name="Прямоугольник 130"/>
          <p:cNvSpPr/>
          <p:nvPr/>
        </p:nvSpPr>
        <p:spPr>
          <a:xfrm>
            <a:off x="3347864" y="1772816"/>
            <a:ext cx="1008112" cy="14401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 smtClean="0">
                <a:solidFill>
                  <a:schemeClr val="tx1"/>
                </a:solidFill>
              </a:rPr>
              <a:t>Сотрудник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133" name="Прямоугольник 132"/>
          <p:cNvSpPr/>
          <p:nvPr/>
        </p:nvSpPr>
        <p:spPr>
          <a:xfrm>
            <a:off x="2771800" y="1052736"/>
            <a:ext cx="1008112" cy="14401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 smtClean="0">
                <a:solidFill>
                  <a:schemeClr val="tx1"/>
                </a:solidFill>
              </a:rPr>
              <a:t>Сотрудник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135" name="Прямоугольник 134"/>
          <p:cNvSpPr/>
          <p:nvPr/>
        </p:nvSpPr>
        <p:spPr>
          <a:xfrm>
            <a:off x="4572000" y="764704"/>
            <a:ext cx="1008112" cy="14401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 smtClean="0">
                <a:solidFill>
                  <a:schemeClr val="tx1"/>
                </a:solidFill>
              </a:rPr>
              <a:t>Сотрудник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137" name="Прямоугольник 136"/>
          <p:cNvSpPr/>
          <p:nvPr/>
        </p:nvSpPr>
        <p:spPr>
          <a:xfrm>
            <a:off x="4572000" y="116632"/>
            <a:ext cx="1008112" cy="14401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 smtClean="0">
                <a:solidFill>
                  <a:schemeClr val="tx1"/>
                </a:solidFill>
              </a:rPr>
              <a:t>Сотрудник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138" name="Прямоугольник 137"/>
          <p:cNvSpPr/>
          <p:nvPr/>
        </p:nvSpPr>
        <p:spPr>
          <a:xfrm>
            <a:off x="6084168" y="44624"/>
            <a:ext cx="1080120" cy="14401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 smtClean="0">
                <a:solidFill>
                  <a:schemeClr val="tx1"/>
                </a:solidFill>
              </a:rPr>
              <a:t>Сотрудник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139" name="Прямоугольник 138"/>
          <p:cNvSpPr/>
          <p:nvPr/>
        </p:nvSpPr>
        <p:spPr>
          <a:xfrm>
            <a:off x="6948264" y="1124744"/>
            <a:ext cx="1008112" cy="14401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 smtClean="0">
                <a:solidFill>
                  <a:schemeClr val="tx1"/>
                </a:solidFill>
              </a:rPr>
              <a:t>Пользователь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140" name="Прямоугольник 139"/>
          <p:cNvSpPr/>
          <p:nvPr/>
        </p:nvSpPr>
        <p:spPr>
          <a:xfrm>
            <a:off x="5652120" y="1124744"/>
            <a:ext cx="1008112" cy="14401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 smtClean="0">
                <a:solidFill>
                  <a:schemeClr val="tx1"/>
                </a:solidFill>
              </a:rPr>
              <a:t>Пользователь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141" name="Прямоугольник 140"/>
          <p:cNvSpPr/>
          <p:nvPr/>
        </p:nvSpPr>
        <p:spPr>
          <a:xfrm>
            <a:off x="7020272" y="1988840"/>
            <a:ext cx="1008112" cy="14401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 smtClean="0">
                <a:solidFill>
                  <a:schemeClr val="tx1"/>
                </a:solidFill>
              </a:rPr>
              <a:t>Сотрудник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142" name="Прямоугольник 141"/>
          <p:cNvSpPr/>
          <p:nvPr/>
        </p:nvSpPr>
        <p:spPr>
          <a:xfrm>
            <a:off x="4355976" y="2420888"/>
            <a:ext cx="1008112" cy="14401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 smtClean="0">
                <a:solidFill>
                  <a:schemeClr val="tx1"/>
                </a:solidFill>
              </a:rPr>
              <a:t>Сотрудник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143" name="Прямоугольник 142"/>
          <p:cNvSpPr/>
          <p:nvPr/>
        </p:nvSpPr>
        <p:spPr>
          <a:xfrm>
            <a:off x="5940152" y="2636912"/>
            <a:ext cx="1008112" cy="14401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 smtClean="0">
                <a:solidFill>
                  <a:schemeClr val="tx1"/>
                </a:solidFill>
              </a:rPr>
              <a:t>Сотрудник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145" name="Прямоугольник 144"/>
          <p:cNvSpPr/>
          <p:nvPr/>
        </p:nvSpPr>
        <p:spPr>
          <a:xfrm>
            <a:off x="2699792" y="2420888"/>
            <a:ext cx="1008112" cy="14401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 smtClean="0">
                <a:solidFill>
                  <a:schemeClr val="tx1"/>
                </a:solidFill>
              </a:rPr>
              <a:t>Сотрудник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146" name="Прямоугольник 145"/>
          <p:cNvSpPr/>
          <p:nvPr/>
        </p:nvSpPr>
        <p:spPr>
          <a:xfrm>
            <a:off x="4427984" y="2996952"/>
            <a:ext cx="1008112" cy="14401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 smtClean="0">
                <a:solidFill>
                  <a:schemeClr val="tx1"/>
                </a:solidFill>
              </a:rPr>
              <a:t>Сотрудник</a:t>
            </a:r>
            <a:endParaRPr lang="ru-RU" sz="800" dirty="0">
              <a:solidFill>
                <a:schemeClr val="tx1"/>
              </a:solidFill>
            </a:endParaRPr>
          </a:p>
        </p:txBody>
      </p:sp>
      <p:cxnSp>
        <p:nvCxnSpPr>
          <p:cNvPr id="148" name="Прямая со стрелкой 147"/>
          <p:cNvCxnSpPr>
            <a:stCxn id="91" idx="1"/>
          </p:cNvCxnSpPr>
          <p:nvPr/>
        </p:nvCxnSpPr>
        <p:spPr>
          <a:xfrm flipH="1" flipV="1">
            <a:off x="971600" y="2132856"/>
            <a:ext cx="216024" cy="252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Прямоугольник 148"/>
          <p:cNvSpPr/>
          <p:nvPr/>
        </p:nvSpPr>
        <p:spPr>
          <a:xfrm>
            <a:off x="4283968" y="3789040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50" dirty="0" smtClean="0">
                <a:latin typeface="Times New Roman" pitchFamily="18" charset="0"/>
                <a:cs typeface="Times New Roman" pitchFamily="18" charset="0"/>
              </a:rPr>
              <a:t>Возврат заказа</a:t>
            </a:r>
            <a:endParaRPr lang="ru-RU" sz="75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2" name="Прямая со стрелкой 151"/>
          <p:cNvCxnSpPr>
            <a:stCxn id="125" idx="3"/>
          </p:cNvCxnSpPr>
          <p:nvPr/>
        </p:nvCxnSpPr>
        <p:spPr>
          <a:xfrm>
            <a:off x="3707904" y="2744924"/>
            <a:ext cx="504056" cy="1188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Прямая со стрелкой 153"/>
          <p:cNvCxnSpPr>
            <a:endCxn id="48" idx="2"/>
          </p:cNvCxnSpPr>
          <p:nvPr/>
        </p:nvCxnSpPr>
        <p:spPr>
          <a:xfrm flipH="1" flipV="1">
            <a:off x="3851920" y="2276872"/>
            <a:ext cx="648072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Прямоугольник 158"/>
          <p:cNvSpPr/>
          <p:nvPr/>
        </p:nvSpPr>
        <p:spPr>
          <a:xfrm>
            <a:off x="2915816" y="3068960"/>
            <a:ext cx="1008112" cy="14401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 smtClean="0">
                <a:solidFill>
                  <a:schemeClr val="tx1"/>
                </a:solidFill>
              </a:rPr>
              <a:t>Сотрудник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160" name="Прямоугольник 159"/>
          <p:cNvSpPr/>
          <p:nvPr/>
        </p:nvSpPr>
        <p:spPr>
          <a:xfrm>
            <a:off x="4283968" y="3645024"/>
            <a:ext cx="1008112" cy="14401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 smtClean="0">
                <a:solidFill>
                  <a:schemeClr val="tx1"/>
                </a:solidFill>
              </a:rPr>
              <a:t>Сотрудник</a:t>
            </a:r>
            <a:endParaRPr lang="ru-RU" sz="800" dirty="0">
              <a:solidFill>
                <a:schemeClr val="tx1"/>
              </a:solidFill>
            </a:endParaRPr>
          </a:p>
        </p:txBody>
      </p:sp>
      <p:cxnSp>
        <p:nvCxnSpPr>
          <p:cNvPr id="166" name="Прямая со стрелкой 165"/>
          <p:cNvCxnSpPr>
            <a:stCxn id="75" idx="1"/>
          </p:cNvCxnSpPr>
          <p:nvPr/>
        </p:nvCxnSpPr>
        <p:spPr>
          <a:xfrm flipH="1" flipV="1">
            <a:off x="4211960" y="2276872"/>
            <a:ext cx="144016" cy="46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Прямая со стрелкой 167"/>
          <p:cNvCxnSpPr>
            <a:stCxn id="149" idx="3"/>
          </p:cNvCxnSpPr>
          <p:nvPr/>
        </p:nvCxnSpPr>
        <p:spPr>
          <a:xfrm flipV="1">
            <a:off x="5292080" y="3212976"/>
            <a:ext cx="792088" cy="75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Прямая со стрелкой 186"/>
          <p:cNvCxnSpPr/>
          <p:nvPr/>
        </p:nvCxnSpPr>
        <p:spPr>
          <a:xfrm flipH="1" flipV="1">
            <a:off x="2483768" y="1916832"/>
            <a:ext cx="432048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Прямая со стрелкой 188"/>
          <p:cNvCxnSpPr>
            <a:endCxn id="131" idx="1"/>
          </p:cNvCxnSpPr>
          <p:nvPr/>
        </p:nvCxnSpPr>
        <p:spPr>
          <a:xfrm>
            <a:off x="1331640" y="836712"/>
            <a:ext cx="2016224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Прямоугольник 190"/>
          <p:cNvSpPr/>
          <p:nvPr/>
        </p:nvSpPr>
        <p:spPr>
          <a:xfrm>
            <a:off x="251520" y="1124744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50" dirty="0" smtClean="0">
                <a:latin typeface="Times New Roman" pitchFamily="18" charset="0"/>
                <a:cs typeface="Times New Roman" pitchFamily="18" charset="0"/>
              </a:rPr>
              <a:t>Нажал «Повторить заказ»</a:t>
            </a:r>
            <a:endParaRPr lang="ru-RU" sz="7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3" name="Прямоугольник 192"/>
          <p:cNvSpPr/>
          <p:nvPr/>
        </p:nvSpPr>
        <p:spPr>
          <a:xfrm>
            <a:off x="251520" y="980728"/>
            <a:ext cx="1008112" cy="14401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 smtClean="0">
                <a:solidFill>
                  <a:schemeClr val="tx1"/>
                </a:solidFill>
              </a:rPr>
              <a:t>Пользователь</a:t>
            </a:r>
            <a:endParaRPr lang="ru-RU" sz="800" dirty="0">
              <a:solidFill>
                <a:schemeClr val="tx1"/>
              </a:solidFill>
            </a:endParaRPr>
          </a:p>
        </p:txBody>
      </p:sp>
      <p:cxnSp>
        <p:nvCxnSpPr>
          <p:cNvPr id="195" name="Прямая со стрелкой 194"/>
          <p:cNvCxnSpPr/>
          <p:nvPr/>
        </p:nvCxnSpPr>
        <p:spPr>
          <a:xfrm flipH="1">
            <a:off x="1331640" y="1196752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Прямая со стрелкой 196"/>
          <p:cNvCxnSpPr>
            <a:stCxn id="48" idx="1"/>
          </p:cNvCxnSpPr>
          <p:nvPr/>
        </p:nvCxnSpPr>
        <p:spPr>
          <a:xfrm flipH="1" flipV="1">
            <a:off x="1259632" y="1484784"/>
            <a:ext cx="2088232" cy="6120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Прямая со стрелкой 198"/>
          <p:cNvCxnSpPr>
            <a:stCxn id="97" idx="3"/>
            <a:endCxn id="125" idx="1"/>
          </p:cNvCxnSpPr>
          <p:nvPr/>
        </p:nvCxnSpPr>
        <p:spPr>
          <a:xfrm>
            <a:off x="1115616" y="1880828"/>
            <a:ext cx="1584176" cy="8640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Прямая со стрелкой 200"/>
          <p:cNvCxnSpPr>
            <a:stCxn id="193" idx="3"/>
          </p:cNvCxnSpPr>
          <p:nvPr/>
        </p:nvCxnSpPr>
        <p:spPr>
          <a:xfrm flipV="1">
            <a:off x="1259632" y="836712"/>
            <a:ext cx="36004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1417</TotalTime>
  <Words>101</Words>
  <Application>Microsoft Office PowerPoint</Application>
  <PresentationFormat>Экран (4:3)</PresentationFormat>
  <Paragraphs>46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Слайд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Vitaly</dc:creator>
  <cp:lastModifiedBy>Vitaly</cp:lastModifiedBy>
  <cp:revision>21</cp:revision>
  <dcterms:created xsi:type="dcterms:W3CDTF">2022-04-14T12:36:17Z</dcterms:created>
  <dcterms:modified xsi:type="dcterms:W3CDTF">2023-02-16T08:58:25Z</dcterms:modified>
</cp:coreProperties>
</file>