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60"/>
  </p:normalViewPr>
  <p:slideViewPr>
    <p:cSldViewPr>
      <p:cViewPr>
        <p:scale>
          <a:sx n="130" d="100"/>
          <a:sy n="130" d="100"/>
        </p:scale>
        <p:origin x="-55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6037-DCEA-4673-A805-DFC59AE82FB2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7C4E-9989-4ABB-BB45-D3D63632F5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19872" y="54868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Статья в личной ленте пользователя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90872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Модерация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6300192" y="292494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Статья опубликована в общую ленту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611560" y="83671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Статья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Прямая со стрелкой 32"/>
          <p:cNvCxnSpPr>
            <a:stCxn id="7" idx="3"/>
            <a:endCxn id="8" idx="1"/>
          </p:cNvCxnSpPr>
          <p:nvPr/>
        </p:nvCxnSpPr>
        <p:spPr>
          <a:xfrm>
            <a:off x="4788024" y="836712"/>
            <a:ext cx="144016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 rot="736133">
            <a:off x="4938118" y="784229"/>
            <a:ext cx="12298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«опубликовать»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3347303">
            <a:off x="6470934" y="1944956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err="1" smtClean="0">
                <a:latin typeface="Times New Roman" pitchFamily="18" charset="0"/>
                <a:cs typeface="Times New Roman" pitchFamily="18" charset="0"/>
              </a:rPr>
              <a:t>Модерация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пройдена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979712" y="764704"/>
            <a:ext cx="13681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 rot="21205217">
            <a:off x="1987787" y="694238"/>
            <a:ext cx="12961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«создать»</a:t>
            </a:r>
            <a:endParaRPr lang="ru-RU" sz="8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4788024" y="1124744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 rot="661404">
            <a:off x="4868988" y="1099382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err="1" smtClean="0">
                <a:latin typeface="Times New Roman" pitchFamily="18" charset="0"/>
                <a:cs typeface="Times New Roman" pitchFamily="18" charset="0"/>
              </a:rPr>
              <a:t>Модерация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  не пройдена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34888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Статья удалена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 rot="19622848">
            <a:off x="1727526" y="1499798"/>
            <a:ext cx="11779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«удалить»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835696" y="335699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Редактирование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 rot="17560187">
            <a:off x="2913512" y="20037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«редактировать»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 rot="17924244">
            <a:off x="2074992" y="2251520"/>
            <a:ext cx="13837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Отменить редактирование</a:t>
            </a:r>
            <a:endParaRPr lang="ru-RU" sz="800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6372200" y="1412776"/>
            <a:ext cx="100811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4" idx="3"/>
          </p:cNvCxnSpPr>
          <p:nvPr/>
        </p:nvCxnSpPr>
        <p:spPr>
          <a:xfrm flipV="1">
            <a:off x="3131840" y="1124744"/>
            <a:ext cx="1440160" cy="2484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18102408">
            <a:off x="3291462" y="2240254"/>
            <a:ext cx="1468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Подтвердить редактирование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Прямая со стрелкой 82"/>
          <p:cNvCxnSpPr>
            <a:stCxn id="44" idx="0"/>
          </p:cNvCxnSpPr>
          <p:nvPr/>
        </p:nvCxnSpPr>
        <p:spPr>
          <a:xfrm flipV="1">
            <a:off x="2483768" y="1124744"/>
            <a:ext cx="100811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987824" y="1124744"/>
            <a:ext cx="86409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1475656" y="980728"/>
            <a:ext cx="194421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H="1" flipV="1">
            <a:off x="4788024" y="620688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 rot="882571">
            <a:off x="5086276" y="605875"/>
            <a:ext cx="10454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«отменить»</a:t>
            </a:r>
            <a:endParaRPr lang="ru-RU" sz="800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 flipH="1" flipV="1">
            <a:off x="1475656" y="2924944"/>
            <a:ext cx="48245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 rot="389222">
            <a:off x="3827532" y="3353004"/>
            <a:ext cx="25186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Нажать «удалить»/удалена 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сайтом, 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администратором</a:t>
            </a:r>
            <a:endParaRPr lang="ru-RU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835696" y="1052736"/>
            <a:ext cx="1584176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 rot="18398794">
            <a:off x="1518224" y="2245938"/>
            <a:ext cx="1646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Отменить </a:t>
            </a:r>
            <a:r>
              <a:rPr lang="ru-RU" sz="800" dirty="0" smtClean="0">
                <a:latin typeface="Times New Roman" pitchFamily="18" charset="0"/>
                <a:cs typeface="Times New Roman" pitchFamily="18" charset="0"/>
              </a:rPr>
              <a:t>режим редактирования</a:t>
            </a:r>
            <a:endParaRPr lang="ru-RU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55</Words>
  <Application>Microsoft Office PowerPoint</Application>
  <PresentationFormat>Экран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Vitaly</dc:creator>
  <cp:lastModifiedBy>Vitaly</cp:lastModifiedBy>
  <cp:revision>28</cp:revision>
  <dcterms:created xsi:type="dcterms:W3CDTF">2022-04-14T12:36:17Z</dcterms:created>
  <dcterms:modified xsi:type="dcterms:W3CDTF">2023-02-19T08:27:59Z</dcterms:modified>
</cp:coreProperties>
</file>