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removePersonalInfoOnSave="1" saveSubsetFonts="1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>
      <a:defRPr lang="en-US"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lang="en-US"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lang="en-US"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lang="en-US"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lang="en-US"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lang="en-US"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lang="en-US"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lang="en-US"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lang="en-US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51" d="100"/>
          <a:sy n="151" d="100"/>
        </p:scale>
        <p:origin x="798" y="150"/>
      </p:cViewPr>
      <p:guideLst>
        <p:guide pos="7296"/>
        <p:guide pos="384"/>
        <p:guide pos="528" orient="horz"/>
        <p:guide pos="3552" orient="horz"/>
        <p:guide pos="768" orient="horz"/>
        <p:guide pos="4032"/>
        <p:guide pos="3648"/>
        <p:guide pos="1536" orient="horz"/>
        <p:guide pos="1872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en-US" sz="9600" spc="30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>
              <a:defRPr/>
            </a:pPr>
            <a:r>
              <a:rPr lang="ru-RU"/>
              <a:t>СТИЛЬ ОБРАЗЦА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078992" y="4901184"/>
            <a:ext cx="10040112" cy="1280160"/>
          </a:xfrm>
        </p:spPr>
        <p:txBody>
          <a:bodyPr rtlCol="0"/>
          <a:lstStyle>
            <a:lvl1pPr marL="0" indent="0" algn="l">
              <a:buNone/>
              <a:defRPr lang="en-US" sz="2400" b="1">
                <a:latin typeface="+mn-lt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5 столбцов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/>
          <a:srcRect l="8809" t="0" r="0" b="0"/>
          <a:stretch/>
        </p:blipFill>
        <p:spPr bwMode="auto">
          <a:xfrm>
            <a:off x="0" y="0"/>
            <a:ext cx="5467552" cy="235000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241236" y="1234440"/>
            <a:ext cx="4950764" cy="56235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612648" y="2438400"/>
            <a:ext cx="2029968" cy="530352"/>
          </a:xfrm>
          <a:prstGeom prst="rect">
            <a:avLst/>
          </a:prstGeo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612648" y="3127248"/>
            <a:ext cx="2029968" cy="251460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/>
            </a:lvl1pPr>
            <a:lvl2pPr marL="228600">
              <a:lnSpc>
                <a:spcPct val="100000"/>
              </a:lnSpc>
              <a:spcBef>
                <a:spcPts val="0"/>
              </a:spcBef>
              <a:defRPr lang="en-US" sz="1400" spc="10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/>
            </a:lvl5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2843784" y="2438400"/>
            <a:ext cx="2029968" cy="530352"/>
          </a:xfrm>
          <a:prstGeom prst="rect">
            <a:avLst/>
          </a:prstGeo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 bwMode="auto">
          <a:xfrm>
            <a:off x="2843784" y="3127248"/>
            <a:ext cx="2029968" cy="25146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/>
            </a:lvl1pPr>
            <a:lvl2pPr marL="228600">
              <a:lnSpc>
                <a:spcPct val="100000"/>
              </a:lnSpc>
              <a:spcBef>
                <a:spcPts val="0"/>
              </a:spcBef>
              <a:defRPr lang="en-US" sz="1400" spc="10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/>
            </a:lvl5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084064" y="2438400"/>
            <a:ext cx="2029968" cy="530352"/>
          </a:xfrm>
          <a:prstGeom prst="rect">
            <a:avLst/>
          </a:prstGeo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13" name="Объект 5"/>
          <p:cNvSpPr>
            <a:spLocks noGrp="1"/>
          </p:cNvSpPr>
          <p:nvPr>
            <p:ph sz="quarter" idx="14" hasCustomPrompt="1"/>
          </p:nvPr>
        </p:nvSpPr>
        <p:spPr bwMode="auto">
          <a:xfrm>
            <a:off x="5084064" y="3127248"/>
            <a:ext cx="2029968" cy="25146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/>
            </a:lvl1pPr>
            <a:lvl2pPr marL="228600">
              <a:lnSpc>
                <a:spcPct val="100000"/>
              </a:lnSpc>
              <a:spcBef>
                <a:spcPts val="0"/>
              </a:spcBef>
              <a:defRPr lang="en-US" sz="1400" spc="10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/>
            </a:lvl5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7315200" y="2438400"/>
            <a:ext cx="2029968" cy="530352"/>
          </a:xfrm>
          <a:prstGeom prst="rect">
            <a:avLst/>
          </a:prstGeo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21" name="Объект 5"/>
          <p:cNvSpPr>
            <a:spLocks noGrp="1"/>
          </p:cNvSpPr>
          <p:nvPr>
            <p:ph sz="quarter" idx="16" hasCustomPrompt="1"/>
          </p:nvPr>
        </p:nvSpPr>
        <p:spPr bwMode="auto">
          <a:xfrm>
            <a:off x="7315200" y="3127248"/>
            <a:ext cx="2029968" cy="2514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/>
            </a:lvl1pPr>
            <a:lvl2pPr marL="228600">
              <a:lnSpc>
                <a:spcPct val="100000"/>
              </a:lnSpc>
              <a:spcBef>
                <a:spcPts val="0"/>
              </a:spcBef>
              <a:defRPr lang="en-US" sz="1400" spc="10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/>
            </a:lvl5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546336" y="2438400"/>
            <a:ext cx="2029968" cy="530352"/>
          </a:xfrm>
          <a:prstGeom prst="rect">
            <a:avLst/>
          </a:prstGeo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23" name="Объект 5"/>
          <p:cNvSpPr>
            <a:spLocks noGrp="1"/>
          </p:cNvSpPr>
          <p:nvPr>
            <p:ph sz="quarter" idx="18" hasCustomPrompt="1"/>
          </p:nvPr>
        </p:nvSpPr>
        <p:spPr bwMode="auto">
          <a:xfrm>
            <a:off x="9546336" y="3127248"/>
            <a:ext cx="2029968" cy="25146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/>
            </a:lvl1pPr>
            <a:lvl2pPr marL="228600">
              <a:lnSpc>
                <a:spcPct val="100000"/>
              </a:lnSpc>
              <a:spcBef>
                <a:spcPts val="0"/>
              </a:spcBef>
              <a:defRPr lang="en-US" sz="1400" spc="10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/>
            </a:lvl5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/>
            </a:fld>
            <a:endParaRPr lang="ru-RU"/>
          </a:p>
        </p:txBody>
      </p:sp>
      <p:cxnSp>
        <p:nvCxnSpPr>
          <p:cNvPr id="10" name="Прямая соединительная линия 9"/>
          <p:cNvCxnSpPr>
            <a:cxnSpLocks/>
          </p:cNvCxnSpPr>
          <p:nvPr userDrawn="1"/>
        </p:nvCxnSpPr>
        <p:spPr bwMode="auto"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cxnSpLocks/>
          </p:cNvCxnSpPr>
          <p:nvPr userDrawn="1"/>
        </p:nvCxnSpPr>
        <p:spPr bwMode="auto"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Временная шка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4" name="Текст 33"/>
          <p:cNvSpPr>
            <a:spLocks noGrp="1"/>
          </p:cNvSpPr>
          <p:nvPr>
            <p:ph type="body" sz="quarter" idx="13" hasCustomPrompt="1"/>
          </p:nvPr>
        </p:nvSpPr>
        <p:spPr bwMode="auto">
          <a:xfrm rot="16199998">
            <a:off x="-25907" y="3072704"/>
            <a:ext cx="1783080" cy="512064"/>
          </a:xfrm>
          <a:prstGeom prst="rect">
            <a:avLst/>
          </a:prstGeom>
          <a:solidFill>
            <a:schemeClr val="accent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cap="all" spc="200"/>
            </a:lvl1pPr>
          </a:lstStyle>
          <a:p>
            <a:pPr lvl="0">
              <a:defRPr/>
            </a:pPr>
            <a:r>
              <a:rPr lang="ru-RU"/>
              <a:t>МММ ГГГГ</a:t>
            </a:r>
            <a:endParaRPr/>
          </a:p>
        </p:txBody>
      </p:sp>
      <p:sp>
        <p:nvSpPr>
          <p:cNvPr id="41" name="Текст 40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146218" y="2432434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/>
            </a:lvl1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38" name="Текст 33"/>
          <p:cNvSpPr>
            <a:spLocks noGrp="1"/>
          </p:cNvSpPr>
          <p:nvPr>
            <p:ph type="body" sz="quarter" idx="16" hasCustomPrompt="1"/>
          </p:nvPr>
        </p:nvSpPr>
        <p:spPr bwMode="auto">
          <a:xfrm rot="16199998">
            <a:off x="2196136" y="4517644"/>
            <a:ext cx="1783080" cy="512064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cap="all" spc="200"/>
            </a:lvl1pPr>
          </a:lstStyle>
          <a:p>
            <a:pPr lvl="0">
              <a:defRPr/>
            </a:pPr>
            <a:r>
              <a:rPr lang="ru-RU"/>
              <a:t>МММ ГГГГ</a:t>
            </a:r>
            <a:endParaRPr/>
          </a:p>
        </p:txBody>
      </p:sp>
      <p:sp>
        <p:nvSpPr>
          <p:cNvPr id="48" name="Текст 40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3383307" y="3882136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/>
            </a:lvl1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35" name="Текст 33"/>
          <p:cNvSpPr>
            <a:spLocks noGrp="1"/>
          </p:cNvSpPr>
          <p:nvPr>
            <p:ph type="body" sz="quarter" idx="14" hasCustomPrompt="1"/>
          </p:nvPr>
        </p:nvSpPr>
        <p:spPr bwMode="auto">
          <a:xfrm rot="16199998">
            <a:off x="4418179" y="3067943"/>
            <a:ext cx="1783080" cy="512064"/>
          </a:xfrm>
          <a:prstGeom prst="rect">
            <a:avLst/>
          </a:prstGeom>
          <a:solidFill>
            <a:schemeClr val="accent3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cap="all" spc="200"/>
            </a:lvl1pPr>
          </a:lstStyle>
          <a:p>
            <a:pPr lvl="0">
              <a:defRPr/>
            </a:pPr>
            <a:r>
              <a:rPr lang="ru-RU"/>
              <a:t>МММ ГГГГ</a:t>
            </a:r>
            <a:endParaRPr/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89586" y="2432435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/>
            </a:lvl1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39" name="Текст 33"/>
          <p:cNvSpPr>
            <a:spLocks noGrp="1"/>
          </p:cNvSpPr>
          <p:nvPr>
            <p:ph type="body" sz="quarter" idx="17" hasCustomPrompt="1"/>
          </p:nvPr>
        </p:nvSpPr>
        <p:spPr bwMode="auto">
          <a:xfrm rot="16199998">
            <a:off x="6640222" y="4517644"/>
            <a:ext cx="1783080" cy="512064"/>
          </a:xfrm>
          <a:prstGeom prst="rect">
            <a:avLst/>
          </a:prstGeom>
          <a:solidFill>
            <a:schemeClr val="accent4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cap="all" spc="200"/>
            </a:lvl1pPr>
          </a:lstStyle>
          <a:p>
            <a:pPr lvl="0">
              <a:defRPr/>
            </a:pPr>
            <a:r>
              <a:rPr lang="ru-RU"/>
              <a:t>МММ ГГГГ</a:t>
            </a:r>
            <a:endParaRPr/>
          </a:p>
        </p:txBody>
      </p:sp>
      <p:sp>
        <p:nvSpPr>
          <p:cNvPr id="46" name="Текст 40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7827392" y="3882136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/>
            </a:lvl1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36" name="Текст 33"/>
          <p:cNvSpPr>
            <a:spLocks noGrp="1"/>
          </p:cNvSpPr>
          <p:nvPr>
            <p:ph type="body" sz="quarter" idx="15" hasCustomPrompt="1"/>
          </p:nvPr>
        </p:nvSpPr>
        <p:spPr bwMode="auto">
          <a:xfrm rot="16199998">
            <a:off x="8862264" y="3072704"/>
            <a:ext cx="1783080" cy="512064"/>
          </a:xfrm>
          <a:prstGeom prst="rect">
            <a:avLst/>
          </a:prstGeom>
          <a:solidFill>
            <a:schemeClr val="accent5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cap="all" spc="200"/>
            </a:lvl1pPr>
          </a:lstStyle>
          <a:p>
            <a:pPr lvl="0">
              <a:defRPr/>
            </a:pPr>
            <a:r>
              <a:rPr lang="ru-RU"/>
              <a:t>МММ ГГГГ</a:t>
            </a:r>
            <a:endParaRPr/>
          </a:p>
        </p:txBody>
      </p:sp>
      <p:sp>
        <p:nvSpPr>
          <p:cNvPr id="45" name="Текст 40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10035230" y="2437196"/>
            <a:ext cx="1796654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/>
            </a:lvl1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/>
            </a:fld>
            <a:endParaRPr lang="ru-RU"/>
          </a:p>
        </p:txBody>
      </p:sp>
      <p:cxnSp>
        <p:nvCxnSpPr>
          <p:cNvPr id="10" name="Прямая соединительная линия 9"/>
          <p:cNvCxnSpPr>
            <a:cxnSpLocks/>
          </p:cNvCxnSpPr>
          <p:nvPr userDrawn="1"/>
        </p:nvCxnSpPr>
        <p:spPr bwMode="auto"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cxnSpLocks/>
          </p:cNvCxnSpPr>
          <p:nvPr userDrawn="1"/>
        </p:nvCxnSpPr>
        <p:spPr bwMode="auto"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612648" y="2438400"/>
            <a:ext cx="5157787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612648" y="2871216"/>
            <a:ext cx="5157787" cy="324746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US" sz="1600" spc="100"/>
            </a:lvl1pPr>
            <a:lvl2pPr>
              <a:lnSpc>
                <a:spcPct val="100000"/>
              </a:lnSpc>
              <a:spcBef>
                <a:spcPts val="1000"/>
              </a:spcBef>
              <a:defRPr lang="en-US" sz="1400" spc="10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/>
            </a:lvl5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400800" y="2438400"/>
            <a:ext cx="5183188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 bwMode="auto">
          <a:xfrm>
            <a:off x="6400800" y="2871216"/>
            <a:ext cx="5183188" cy="324746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US" sz="1600" spc="100"/>
            </a:lvl1pPr>
            <a:lvl2pPr>
              <a:lnSpc>
                <a:spcPct val="100000"/>
              </a:lnSpc>
              <a:spcBef>
                <a:spcPts val="1000"/>
              </a:spcBef>
              <a:defRPr lang="en-US" sz="1400" spc="10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/>
            </a:lvl5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/>
            </a:fld>
            <a:endParaRPr lang="ru-RU"/>
          </a:p>
        </p:txBody>
      </p:sp>
      <p:cxnSp>
        <p:nvCxnSpPr>
          <p:cNvPr id="10" name="Прямая соединительная линия 9"/>
          <p:cNvCxnSpPr>
            <a:cxnSpLocks/>
          </p:cNvCxnSpPr>
          <p:nvPr userDrawn="1"/>
        </p:nvCxnSpPr>
        <p:spPr bwMode="auto"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cxnSpLocks/>
          </p:cNvCxnSpPr>
          <p:nvPr userDrawn="1"/>
        </p:nvCxnSpPr>
        <p:spPr bwMode="auto"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Три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612648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612648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US" sz="1600" spc="100"/>
            </a:lvl1pPr>
            <a:lvl2pPr>
              <a:lnSpc>
                <a:spcPct val="100000"/>
              </a:lnSpc>
              <a:spcBef>
                <a:spcPts val="1000"/>
              </a:spcBef>
              <a:defRPr lang="en-US" sz="1400" spc="10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/>
            </a:lvl5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407408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 bwMode="auto">
          <a:xfrm>
            <a:off x="4407408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US" sz="1600" spc="100"/>
            </a:lvl1pPr>
            <a:lvl2pPr>
              <a:lnSpc>
                <a:spcPct val="100000"/>
              </a:lnSpc>
              <a:spcBef>
                <a:spcPts val="1000"/>
              </a:spcBef>
              <a:defRPr lang="en-US" sz="1400" spc="10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/>
            </a:lvl5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8183880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13" name="Объект 5"/>
          <p:cNvSpPr>
            <a:spLocks noGrp="1"/>
          </p:cNvSpPr>
          <p:nvPr>
            <p:ph sz="quarter" idx="14" hasCustomPrompt="1"/>
          </p:nvPr>
        </p:nvSpPr>
        <p:spPr bwMode="auto">
          <a:xfrm>
            <a:off x="8183880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US" sz="1600" spc="100"/>
            </a:lvl1pPr>
            <a:lvl2pPr>
              <a:lnSpc>
                <a:spcPct val="100000"/>
              </a:lnSpc>
              <a:spcBef>
                <a:spcPts val="1000"/>
              </a:spcBef>
              <a:defRPr lang="en-US" sz="1400" spc="10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/>
            </a:lvl5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/>
            </a:fld>
            <a:endParaRPr lang="ru-RU"/>
          </a:p>
        </p:txBody>
      </p:sp>
      <p:cxnSp>
        <p:nvCxnSpPr>
          <p:cNvPr id="10" name="Прямая соединительная линия 9"/>
          <p:cNvCxnSpPr>
            <a:cxnSpLocks/>
          </p:cNvCxnSpPr>
          <p:nvPr userDrawn="1"/>
        </p:nvCxnSpPr>
        <p:spPr bwMode="auto"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cxnSpLocks/>
          </p:cNvCxnSpPr>
          <p:nvPr userDrawn="1"/>
        </p:nvCxnSpPr>
        <p:spPr bwMode="auto"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3758529"/>
            <a:ext cx="4700016" cy="30994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0" y="0"/>
            <a:ext cx="5148072" cy="3436275"/>
          </a:xfrm>
          <a:prstGeom prst="rect">
            <a:avLst/>
          </a:prstGeom>
        </p:spPr>
      </p:pic>
      <p:sp>
        <p:nvSpPr>
          <p:cNvPr id="12" name="Заголовок 11"/>
          <p:cNvSpPr>
            <a:spLocks noGrp="1"/>
          </p:cNvSpPr>
          <p:nvPr>
            <p:ph type="title"/>
          </p:nvPr>
        </p:nvSpPr>
        <p:spPr bwMode="auto">
          <a:xfrm>
            <a:off x="612648" y="1216151"/>
            <a:ext cx="5184648" cy="4416552"/>
          </a:xfrm>
        </p:spPr>
        <p:txBody>
          <a:bodyPr lIns="0" rIns="0" rtlCol="0"/>
          <a:lstStyle>
            <a:lvl1pPr algn="r">
              <a:defRPr lang="en-US" sz="4800" cap="all" spc="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4" name="Объект 13"/>
          <p:cNvSpPr>
            <a:spLocks noGrp="1"/>
          </p:cNvSpPr>
          <p:nvPr>
            <p:ph sz="quarter" idx="13" hasCustomPrompt="1"/>
          </p:nvPr>
        </p:nvSpPr>
        <p:spPr bwMode="auto"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en-US" sz="1600" spc="100"/>
            </a:lvl1pPr>
            <a:lvl2pPr marL="228600">
              <a:lnSpc>
                <a:spcPct val="150000"/>
              </a:lnSpc>
              <a:spcBef>
                <a:spcPts val="1000"/>
              </a:spcBef>
              <a:defRPr lang="en-US" sz="1600" spc="100"/>
            </a:lvl2pPr>
            <a:lvl3pPr marL="457200">
              <a:lnSpc>
                <a:spcPct val="150000"/>
              </a:lnSpc>
              <a:spcBef>
                <a:spcPts val="1000"/>
              </a:spcBef>
              <a:defRPr lang="en-US" sz="1600" spc="100"/>
            </a:lvl3pPr>
            <a:lvl4pPr marL="685800">
              <a:lnSpc>
                <a:spcPct val="150000"/>
              </a:lnSpc>
              <a:spcBef>
                <a:spcPts val="1000"/>
              </a:spcBef>
              <a:defRPr lang="en-US" sz="1600" spc="100"/>
            </a:lvl4pPr>
            <a:lvl5pPr marL="914400">
              <a:lnSpc>
                <a:spcPct val="150000"/>
              </a:lnSpc>
              <a:spcBef>
                <a:spcPts val="1000"/>
              </a:spcBef>
              <a:defRPr lang="en-US" sz="1600" spc="100"/>
            </a:lvl5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/>
            </a:fld>
            <a:endParaRPr lang="ru-RU"/>
          </a:p>
        </p:txBody>
      </p:sp>
      <p:cxnSp>
        <p:nvCxnSpPr>
          <p:cNvPr id="5" name="Прямая соединительная линия 4"/>
          <p:cNvCxnSpPr>
            <a:cxnSpLocks/>
          </p:cNvCxnSpPr>
          <p:nvPr userDrawn="1"/>
        </p:nvCxnSpPr>
        <p:spPr bwMode="auto"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cxnSpLocks/>
          </p:cNvCxnSpPr>
          <p:nvPr userDrawn="1"/>
        </p:nvCxnSpPr>
        <p:spPr bwMode="auto"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ключ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en-US" sz="9600" spc="30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>
              <a:defRPr/>
            </a:pPr>
            <a:r>
              <a:rPr lang="ru-RU"/>
              <a:t>СТИЛЬ ОБРАЗЦА ЗАГОЛОВКА</a:t>
            </a:r>
            <a:endParaRPr/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078992" y="3483864"/>
            <a:ext cx="10040112" cy="1280160"/>
          </a:xfrm>
        </p:spPr>
        <p:txBody>
          <a:bodyPr rtlCol="0"/>
          <a:lstStyle>
            <a:lvl1pPr marL="0" indent="0" algn="l">
              <a:buNone/>
              <a:defRPr lang="en-US" sz="2400" b="1">
                <a:latin typeface="+mn-lt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/>
            </a:fld>
            <a:endParaRPr lang="ru-RU"/>
          </a:p>
        </p:txBody>
      </p:sp>
      <p:cxnSp>
        <p:nvCxnSpPr>
          <p:cNvPr id="5" name="Прямая соединительная линия 4"/>
          <p:cNvCxnSpPr>
            <a:cxnSpLocks/>
          </p:cNvCxnSpPr>
          <p:nvPr userDrawn="1"/>
        </p:nvCxnSpPr>
        <p:spPr bwMode="auto"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cxnSpLocks/>
          </p:cNvCxnSpPr>
          <p:nvPr userDrawn="1"/>
        </p:nvCxnSpPr>
        <p:spPr bwMode="auto"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US" sz="3200">
                <a:latin typeface="+mj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/>
            </a:fld>
            <a:endParaRPr lang="ru-RU"/>
          </a:p>
        </p:txBody>
      </p:sp>
      <p:cxnSp>
        <p:nvCxnSpPr>
          <p:cNvPr id="8" name="Прямая соединительная линия 7"/>
          <p:cNvCxnSpPr>
            <a:cxnSpLocks/>
          </p:cNvCxnSpPr>
          <p:nvPr userDrawn="1"/>
        </p:nvCxnSpPr>
        <p:spPr bwMode="auto"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cxnSpLocks/>
          </p:cNvCxnSpPr>
          <p:nvPr userDrawn="1"/>
        </p:nvCxnSpPr>
        <p:spPr bwMode="auto"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US" sz="3200">
                <a:latin typeface="+mj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/>
            </a:fld>
            <a:endParaRPr lang="ru-RU"/>
          </a:p>
        </p:txBody>
      </p:sp>
      <p:cxnSp>
        <p:nvCxnSpPr>
          <p:cNvPr id="8" name="Прямая соединительная линия 7"/>
          <p:cNvCxnSpPr>
            <a:cxnSpLocks/>
          </p:cNvCxnSpPr>
          <p:nvPr userDrawn="1"/>
        </p:nvCxnSpPr>
        <p:spPr bwMode="auto"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cxnSpLocks/>
          </p:cNvCxnSpPr>
          <p:nvPr userDrawn="1"/>
        </p:nvCxnSpPr>
        <p:spPr bwMode="auto"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вестк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Заголовок 11"/>
          <p:cNvSpPr>
            <a:spLocks noGrp="1"/>
          </p:cNvSpPr>
          <p:nvPr>
            <p:ph type="title"/>
          </p:nvPr>
        </p:nvSpPr>
        <p:spPr bwMode="auto">
          <a:xfrm>
            <a:off x="612648" y="1216151"/>
            <a:ext cx="5184648" cy="4416552"/>
          </a:xfrm>
        </p:spPr>
        <p:txBody>
          <a:bodyPr lIns="0" rIns="0" rtlCol="0"/>
          <a:lstStyle>
            <a:lvl1pPr algn="r">
              <a:defRPr lang="en-US" sz="4800" cap="all" spc="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4" name="Объект 13"/>
          <p:cNvSpPr>
            <a:spLocks noGrp="1"/>
          </p:cNvSpPr>
          <p:nvPr>
            <p:ph sz="quarter" idx="13" hasCustomPrompt="1"/>
          </p:nvPr>
        </p:nvSpPr>
        <p:spPr bwMode="auto"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400" b="1" spc="200"/>
            </a:lvl1pPr>
            <a:lvl2pPr marL="228600">
              <a:lnSpc>
                <a:spcPct val="150000"/>
              </a:lnSpc>
              <a:spcBef>
                <a:spcPts val="1000"/>
              </a:spcBef>
              <a:defRPr lang="en-US" sz="2400" spc="100"/>
            </a:lvl2pPr>
            <a:lvl3pPr marL="457200">
              <a:lnSpc>
                <a:spcPct val="150000"/>
              </a:lnSpc>
              <a:spcBef>
                <a:spcPts val="1000"/>
              </a:spcBef>
              <a:defRPr lang="en-US" sz="2400" spc="100"/>
            </a:lvl3pPr>
            <a:lvl4pPr marL="685800">
              <a:lnSpc>
                <a:spcPct val="150000"/>
              </a:lnSpc>
              <a:spcBef>
                <a:spcPts val="1000"/>
              </a:spcBef>
              <a:defRPr lang="en-US" sz="2400" spc="100"/>
            </a:lvl4pPr>
            <a:lvl5pPr marL="914400">
              <a:lnSpc>
                <a:spcPct val="150000"/>
              </a:lnSpc>
              <a:spcBef>
                <a:spcPts val="1000"/>
              </a:spcBef>
              <a:defRPr lang="en-US" sz="2400" spc="100"/>
            </a:lvl5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/>
            </a:fld>
            <a:endParaRPr lang="ru-RU"/>
          </a:p>
        </p:txBody>
      </p:sp>
      <p:cxnSp>
        <p:nvCxnSpPr>
          <p:cNvPr id="5" name="Прямая соединительная линия 4"/>
          <p:cNvCxnSpPr>
            <a:cxnSpLocks/>
          </p:cNvCxnSpPr>
          <p:nvPr userDrawn="1"/>
        </p:nvCxnSpPr>
        <p:spPr bwMode="auto"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cxnSpLocks/>
          </p:cNvCxnSpPr>
          <p:nvPr userDrawn="1"/>
        </p:nvCxnSpPr>
        <p:spPr bwMode="auto"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5370576" y="3428234"/>
            <a:ext cx="6821424" cy="342976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0" y="0"/>
            <a:ext cx="4654518" cy="5239512"/>
          </a:xfrm>
          <a:prstGeom prst="rect">
            <a:avLst/>
          </a:prstGeom>
        </p:spPr>
      </p:pic>
      <p:sp>
        <p:nvSpPr>
          <p:cNvPr id="12" name="Заголовок 11"/>
          <p:cNvSpPr>
            <a:spLocks noGrp="1"/>
          </p:cNvSpPr>
          <p:nvPr>
            <p:ph type="title"/>
          </p:nvPr>
        </p:nvSpPr>
        <p:spPr bwMode="auto">
          <a:xfrm>
            <a:off x="612648" y="1216151"/>
            <a:ext cx="5184648" cy="4416552"/>
          </a:xfrm>
        </p:spPr>
        <p:txBody>
          <a:bodyPr lIns="0" rIns="0" rtlCol="0"/>
          <a:lstStyle>
            <a:lvl1pPr algn="r">
              <a:defRPr lang="en-US" sz="4800" cap="all" spc="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4" name="Объект 13"/>
          <p:cNvSpPr>
            <a:spLocks noGrp="1"/>
          </p:cNvSpPr>
          <p:nvPr>
            <p:ph sz="quarter" idx="13" hasCustomPrompt="1"/>
          </p:nvPr>
        </p:nvSpPr>
        <p:spPr bwMode="auto"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en-US" sz="1600" spc="100"/>
            </a:lvl1pPr>
            <a:lvl2pPr marL="228600">
              <a:lnSpc>
                <a:spcPct val="150000"/>
              </a:lnSpc>
              <a:spcBef>
                <a:spcPts val="1000"/>
              </a:spcBef>
              <a:defRPr lang="en-US" sz="1600" spc="100"/>
            </a:lvl2pPr>
            <a:lvl3pPr marL="457200">
              <a:lnSpc>
                <a:spcPct val="150000"/>
              </a:lnSpc>
              <a:spcBef>
                <a:spcPts val="1000"/>
              </a:spcBef>
              <a:defRPr lang="en-US" sz="1600" spc="100"/>
            </a:lvl3pPr>
            <a:lvl4pPr marL="685800">
              <a:lnSpc>
                <a:spcPct val="150000"/>
              </a:lnSpc>
              <a:spcBef>
                <a:spcPts val="1000"/>
              </a:spcBef>
              <a:defRPr lang="en-US" sz="1600" spc="100"/>
            </a:lvl4pPr>
            <a:lvl5pPr marL="914400">
              <a:lnSpc>
                <a:spcPct val="150000"/>
              </a:lnSpc>
              <a:spcBef>
                <a:spcPts val="1000"/>
              </a:spcBef>
              <a:defRPr lang="en-US" sz="1600" spc="100"/>
            </a:lvl5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/>
            </a:fld>
            <a:endParaRPr lang="ru-RU"/>
          </a:p>
        </p:txBody>
      </p:sp>
      <p:cxnSp>
        <p:nvCxnSpPr>
          <p:cNvPr id="5" name="Прямая соединительная линия 4"/>
          <p:cNvCxnSpPr>
            <a:cxnSpLocks/>
          </p:cNvCxnSpPr>
          <p:nvPr userDrawn="1"/>
        </p:nvCxnSpPr>
        <p:spPr bwMode="auto"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cxnSpLocks/>
          </p:cNvCxnSpPr>
          <p:nvPr userDrawn="1"/>
        </p:nvCxnSpPr>
        <p:spPr bwMode="auto"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en-US" sz="9600" spc="30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>
              <a:defRPr/>
            </a:pPr>
            <a:r>
              <a:rPr lang="ru-RU"/>
              <a:t>СТИЛЬ ОБРАЗЦА ЗАГОЛОВКА</a:t>
            </a:r>
            <a:endParaRPr/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078992" y="4901184"/>
            <a:ext cx="10040112" cy="1280160"/>
          </a:xfrm>
        </p:spPr>
        <p:txBody>
          <a:bodyPr rtlCol="0"/>
          <a:lstStyle>
            <a:lvl1pPr marL="0" indent="0" algn="l">
              <a:buNone/>
              <a:defRPr lang="en-US" sz="2400" b="1">
                <a:latin typeface="+mn-lt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содержимое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3655535"/>
            <a:ext cx="4727448" cy="32024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548245" y="0"/>
            <a:ext cx="5643755" cy="2313432"/>
          </a:xfrm>
          <a:prstGeom prst="rect">
            <a:avLst/>
          </a:prstGeom>
        </p:spPr>
      </p:pic>
      <p:sp>
        <p:nvSpPr>
          <p:cNvPr id="12" name="Заголовок 11"/>
          <p:cNvSpPr>
            <a:spLocks noGrp="1"/>
          </p:cNvSpPr>
          <p:nvPr>
            <p:ph type="title"/>
          </p:nvPr>
        </p:nvSpPr>
        <p:spPr bwMode="auto">
          <a:xfrm>
            <a:off x="612648" y="1216151"/>
            <a:ext cx="5184648" cy="4416552"/>
          </a:xfrm>
        </p:spPr>
        <p:txBody>
          <a:bodyPr lIns="0" rIns="0" rtlCol="0"/>
          <a:lstStyle>
            <a:lvl1pPr algn="r">
              <a:defRPr lang="en-US" sz="4800" cap="all" spc="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4" name="Объект 13"/>
          <p:cNvSpPr>
            <a:spLocks noGrp="1"/>
          </p:cNvSpPr>
          <p:nvPr>
            <p:ph sz="quarter" idx="13" hasCustomPrompt="1"/>
          </p:nvPr>
        </p:nvSpPr>
        <p:spPr bwMode="auto"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en-US" sz="1600" spc="100"/>
            </a:lvl1pPr>
            <a:lvl2pPr marL="228600">
              <a:lnSpc>
                <a:spcPct val="150000"/>
              </a:lnSpc>
              <a:spcBef>
                <a:spcPts val="1000"/>
              </a:spcBef>
              <a:defRPr lang="en-US" sz="1600" spc="100"/>
            </a:lvl2pPr>
            <a:lvl3pPr marL="457200">
              <a:lnSpc>
                <a:spcPct val="150000"/>
              </a:lnSpc>
              <a:spcBef>
                <a:spcPts val="1000"/>
              </a:spcBef>
              <a:defRPr lang="en-US" sz="1600" spc="100"/>
            </a:lvl3pPr>
            <a:lvl4pPr marL="685800">
              <a:lnSpc>
                <a:spcPct val="150000"/>
              </a:lnSpc>
              <a:spcBef>
                <a:spcPts val="1000"/>
              </a:spcBef>
              <a:defRPr lang="en-US" sz="1600" spc="100"/>
            </a:lvl4pPr>
            <a:lvl5pPr marL="914400">
              <a:lnSpc>
                <a:spcPct val="150000"/>
              </a:lnSpc>
              <a:spcBef>
                <a:spcPts val="1000"/>
              </a:spcBef>
              <a:defRPr lang="en-US" sz="1600" spc="100"/>
            </a:lvl5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/>
            </a:fld>
            <a:endParaRPr lang="ru-RU"/>
          </a:p>
        </p:txBody>
      </p:sp>
      <p:cxnSp>
        <p:nvCxnSpPr>
          <p:cNvPr id="5" name="Прямая соединительная линия 4"/>
          <p:cNvCxnSpPr>
            <a:cxnSpLocks/>
          </p:cNvCxnSpPr>
          <p:nvPr userDrawn="1"/>
        </p:nvCxnSpPr>
        <p:spPr bwMode="auto"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cxnSpLocks/>
          </p:cNvCxnSpPr>
          <p:nvPr userDrawn="1"/>
        </p:nvCxnSpPr>
        <p:spPr bwMode="auto"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содержимое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7031909" y="0"/>
            <a:ext cx="5160091" cy="40416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0" y="3127248"/>
            <a:ext cx="4162199" cy="373075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612647" y="2441448"/>
            <a:ext cx="10972800" cy="304495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US" sz="1600" spc="100"/>
            </a:lvl1pPr>
            <a:lvl2pPr>
              <a:lnSpc>
                <a:spcPct val="100000"/>
              </a:lnSpc>
              <a:spcBef>
                <a:spcPts val="1000"/>
              </a:spcBef>
              <a:defRPr lang="en-US" sz="1400" spc="10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/>
            </a:lvl5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/>
            </a:fld>
            <a:endParaRPr lang="ru-RU"/>
          </a:p>
        </p:txBody>
      </p:sp>
      <p:cxnSp>
        <p:nvCxnSpPr>
          <p:cNvPr id="10" name="Прямая соединительная линия 9"/>
          <p:cNvCxnSpPr>
            <a:cxnSpLocks/>
          </p:cNvCxnSpPr>
          <p:nvPr userDrawn="1"/>
        </p:nvCxnSpPr>
        <p:spPr bwMode="auto"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cxnSpLocks/>
          </p:cNvCxnSpPr>
          <p:nvPr userDrawn="1"/>
        </p:nvCxnSpPr>
        <p:spPr bwMode="auto"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202679" y="4079057"/>
            <a:ext cx="5989320" cy="2778943"/>
          </a:xfrm>
          <a:prstGeom prst="rect">
            <a:avLst/>
          </a:prstGeom>
        </p:spPr>
      </p:pic>
      <p:sp>
        <p:nvSpPr>
          <p:cNvPr id="12" name="Заголовок 11"/>
          <p:cNvSpPr>
            <a:spLocks noGrp="1"/>
          </p:cNvSpPr>
          <p:nvPr>
            <p:ph type="title"/>
          </p:nvPr>
        </p:nvSpPr>
        <p:spPr bwMode="auto">
          <a:xfrm>
            <a:off x="3063240" y="2651760"/>
            <a:ext cx="6309360" cy="1580714"/>
          </a:xfrm>
        </p:spPr>
        <p:txBody>
          <a:bodyPr lIns="91440" rIns="91440" rtlCol="0" anchor="t"/>
          <a:lstStyle>
            <a:lvl1pPr algn="l">
              <a:lnSpc>
                <a:spcPct val="100000"/>
              </a:lnSpc>
              <a:defRPr lang="en-US" sz="2800" cap="none" spc="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063240" y="4232475"/>
            <a:ext cx="5775960" cy="333945"/>
          </a:xfrm>
        </p:spPr>
        <p:txBody>
          <a:bodyPr rtlCol="0"/>
          <a:lstStyle>
            <a:lvl1pPr marL="0" indent="0">
              <a:buNone/>
              <a:defRPr lang="en-US" sz="1800" spc="200"/>
            </a:lvl1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17" name="Текст 1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ts val="0"/>
              </a:spcBef>
              <a:defRPr/>
            </a:pPr>
            <a:r>
              <a:rPr lang="ru-RU"/>
              <a:t>”</a:t>
            </a:r>
            <a:endParaRPr/>
          </a:p>
        </p:txBody>
      </p:sp>
      <p:sp>
        <p:nvSpPr>
          <p:cNvPr id="18" name="Текст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ts val="0"/>
              </a:spcBef>
              <a:defRPr/>
            </a:pPr>
            <a:r>
              <a:rPr lang="ru-RU"/>
              <a:t>“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оманда x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262085" y="0"/>
            <a:ext cx="2929915" cy="2752343"/>
          </a:xfrm>
          <a:prstGeom prst="rect">
            <a:avLst/>
          </a:prstGeom>
        </p:spPr>
      </p:pic>
      <p:sp>
        <p:nvSpPr>
          <p:cNvPr id="25" name="Заголовок 1"/>
          <p:cNvSpPr>
            <a:spLocks noGrp="1"/>
          </p:cNvSpPr>
          <p:nvPr>
            <p:ph type="title"/>
          </p:nvPr>
        </p:nvSpPr>
        <p:spPr bwMode="auto"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6" name="Рисунок 23"/>
          <p:cNvSpPr>
            <a:spLocks noGrp="1"/>
          </p:cNvSpPr>
          <p:nvPr>
            <p:ph type="pic" sz="quarter" idx="13"/>
          </p:nvPr>
        </p:nvSpPr>
        <p:spPr bwMode="auto">
          <a:xfrm>
            <a:off x="960120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Текст 2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58956" y="4611549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cap="all" spc="200">
                <a:solidFill>
                  <a:schemeClr val="tx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Имя</a:t>
            </a:r>
            <a:endParaRPr/>
          </a:p>
        </p:txBody>
      </p:sp>
      <p:sp>
        <p:nvSpPr>
          <p:cNvPr id="11" name="Текст 28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58956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200" b="0" spc="2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</a:t>
            </a:r>
            <a:endParaRPr/>
          </a:p>
        </p:txBody>
      </p:sp>
      <p:sp>
        <p:nvSpPr>
          <p:cNvPr id="7" name="Рисунок 23"/>
          <p:cNvSpPr>
            <a:spLocks noGrp="1"/>
          </p:cNvSpPr>
          <p:nvPr>
            <p:ph type="pic" sz="quarter" idx="14"/>
          </p:nvPr>
        </p:nvSpPr>
        <p:spPr bwMode="auto">
          <a:xfrm>
            <a:off x="3730752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" name="Текст 28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629588" y="4611549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cap="all" spc="200">
                <a:solidFill>
                  <a:schemeClr val="tx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Имя</a:t>
            </a:r>
            <a:endParaRPr/>
          </a:p>
        </p:txBody>
      </p:sp>
      <p:sp>
        <p:nvSpPr>
          <p:cNvPr id="13" name="Текст 28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3629588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200" b="0" spc="2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</a:t>
            </a:r>
            <a:endParaRPr/>
          </a:p>
        </p:txBody>
      </p:sp>
      <p:sp>
        <p:nvSpPr>
          <p:cNvPr id="8" name="Рисунок 23"/>
          <p:cNvSpPr>
            <a:spLocks noGrp="1"/>
          </p:cNvSpPr>
          <p:nvPr>
            <p:ph type="pic" sz="quarter" idx="15"/>
          </p:nvPr>
        </p:nvSpPr>
        <p:spPr bwMode="auto">
          <a:xfrm>
            <a:off x="6464808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Текст 28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6363644" y="4611549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cap="all" spc="200">
                <a:solidFill>
                  <a:schemeClr val="tx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Имя</a:t>
            </a:r>
            <a:endParaRPr/>
          </a:p>
        </p:txBody>
      </p:sp>
      <p:sp>
        <p:nvSpPr>
          <p:cNvPr id="15" name="Текст 28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6363644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200" b="0" spc="2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</a:t>
            </a:r>
            <a:endParaRPr/>
          </a:p>
        </p:txBody>
      </p:sp>
      <p:sp>
        <p:nvSpPr>
          <p:cNvPr id="9" name="Рисунок 23"/>
          <p:cNvSpPr>
            <a:spLocks noGrp="1"/>
          </p:cNvSpPr>
          <p:nvPr>
            <p:ph type="pic" sz="quarter" idx="16"/>
          </p:nvPr>
        </p:nvSpPr>
        <p:spPr bwMode="auto">
          <a:xfrm>
            <a:off x="9198864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" name="Текст 28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097700" y="4611549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cap="all" spc="200">
                <a:solidFill>
                  <a:schemeClr val="tx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Имя</a:t>
            </a:r>
            <a:endParaRPr/>
          </a:p>
        </p:txBody>
      </p:sp>
      <p:sp>
        <p:nvSpPr>
          <p:cNvPr id="17" name="Текст 2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9097700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200" b="0" spc="2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/>
            </a:fld>
            <a:endParaRPr lang="ru-RU"/>
          </a:p>
        </p:txBody>
      </p:sp>
      <p:cxnSp>
        <p:nvCxnSpPr>
          <p:cNvPr id="18" name="Прямая соединительная линия 17"/>
          <p:cNvCxnSpPr>
            <a:cxnSpLocks/>
          </p:cNvCxnSpPr>
          <p:nvPr userDrawn="1"/>
        </p:nvCxnSpPr>
        <p:spPr bwMode="auto"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cxnSpLocks/>
          </p:cNvCxnSpPr>
          <p:nvPr userDrawn="1"/>
        </p:nvCxnSpPr>
        <p:spPr bwMode="auto"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оманда x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1766265"/>
            <a:ext cx="5358384" cy="5091735"/>
          </a:xfrm>
          <a:prstGeom prst="rect">
            <a:avLst/>
          </a:prstGeom>
        </p:spPr>
      </p:pic>
      <p:sp>
        <p:nvSpPr>
          <p:cNvPr id="25" name="Заголовок 1"/>
          <p:cNvSpPr>
            <a:spLocks noGrp="1"/>
          </p:cNvSpPr>
          <p:nvPr>
            <p:ph type="title"/>
          </p:nvPr>
        </p:nvSpPr>
        <p:spPr bwMode="auto"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0" name="Текст 2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57200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>
                <a:solidFill>
                  <a:schemeClr val="tx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Имя</a:t>
            </a:r>
            <a:endParaRPr/>
          </a:p>
        </p:txBody>
      </p:sp>
      <p:sp>
        <p:nvSpPr>
          <p:cNvPr id="11" name="Текст 28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57200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</a:t>
            </a:r>
            <a:endParaRPr/>
          </a:p>
        </p:txBody>
      </p:sp>
      <p:sp>
        <p:nvSpPr>
          <p:cNvPr id="28" name="Текст 28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457200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>
                <a:solidFill>
                  <a:schemeClr val="tx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Имя</a:t>
            </a:r>
            <a:endParaRPr/>
          </a:p>
        </p:txBody>
      </p:sp>
      <p:sp>
        <p:nvSpPr>
          <p:cNvPr id="29" name="Текст 28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457200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</a:t>
            </a:r>
            <a:endParaRPr/>
          </a:p>
        </p:txBody>
      </p:sp>
      <p:sp>
        <p:nvSpPr>
          <p:cNvPr id="6" name="Рисунок 23"/>
          <p:cNvSpPr>
            <a:spLocks noChangeAspect="1" noGrp="1"/>
          </p:cNvSpPr>
          <p:nvPr>
            <p:ph type="pic" sz="quarter" idx="13"/>
          </p:nvPr>
        </p:nvSpPr>
        <p:spPr bwMode="auto">
          <a:xfrm>
            <a:off x="1993392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" name="Рисунок 23"/>
          <p:cNvSpPr>
            <a:spLocks noChangeAspect="1" noGrp="1"/>
          </p:cNvSpPr>
          <p:nvPr>
            <p:ph type="pic" sz="quarter" idx="25"/>
          </p:nvPr>
        </p:nvSpPr>
        <p:spPr bwMode="auto">
          <a:xfrm>
            <a:off x="1993392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" name="Текст 28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218688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>
                <a:solidFill>
                  <a:schemeClr val="tx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Имя</a:t>
            </a:r>
            <a:endParaRPr/>
          </a:p>
        </p:txBody>
      </p:sp>
      <p:sp>
        <p:nvSpPr>
          <p:cNvPr id="13" name="Текст 28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3218688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</a:t>
            </a:r>
            <a:endParaRPr/>
          </a:p>
        </p:txBody>
      </p:sp>
      <p:sp>
        <p:nvSpPr>
          <p:cNvPr id="30" name="Текст 28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3218688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>
                <a:solidFill>
                  <a:schemeClr val="tx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Имя</a:t>
            </a:r>
            <a:endParaRPr/>
          </a:p>
        </p:txBody>
      </p:sp>
      <p:sp>
        <p:nvSpPr>
          <p:cNvPr id="31" name="Текст 28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3218688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</a:t>
            </a:r>
            <a:endParaRPr/>
          </a:p>
        </p:txBody>
      </p:sp>
      <p:sp>
        <p:nvSpPr>
          <p:cNvPr id="7" name="Рисунок 23"/>
          <p:cNvSpPr>
            <a:spLocks noChangeAspect="1" noGrp="1"/>
          </p:cNvSpPr>
          <p:nvPr>
            <p:ph type="pic" sz="quarter" idx="14"/>
          </p:nvPr>
        </p:nvSpPr>
        <p:spPr bwMode="auto">
          <a:xfrm>
            <a:off x="4745736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Рисунок 23"/>
          <p:cNvSpPr>
            <a:spLocks noChangeAspect="1" noGrp="1"/>
          </p:cNvSpPr>
          <p:nvPr>
            <p:ph type="pic" sz="quarter" idx="26"/>
          </p:nvPr>
        </p:nvSpPr>
        <p:spPr bwMode="auto">
          <a:xfrm>
            <a:off x="4745736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Текст 28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5966787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>
                <a:solidFill>
                  <a:schemeClr val="tx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Имя</a:t>
            </a:r>
            <a:endParaRPr/>
          </a:p>
        </p:txBody>
      </p:sp>
      <p:sp>
        <p:nvSpPr>
          <p:cNvPr id="15" name="Текст 28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966787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</a:t>
            </a:r>
            <a:endParaRPr/>
          </a:p>
        </p:txBody>
      </p:sp>
      <p:sp>
        <p:nvSpPr>
          <p:cNvPr id="32" name="Текст 28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5966787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>
                <a:solidFill>
                  <a:schemeClr val="tx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Имя</a:t>
            </a:r>
            <a:endParaRPr/>
          </a:p>
        </p:txBody>
      </p:sp>
      <p:sp>
        <p:nvSpPr>
          <p:cNvPr id="33" name="Текст 28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5966787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</a:t>
            </a:r>
            <a:endParaRPr/>
          </a:p>
        </p:txBody>
      </p:sp>
      <p:sp>
        <p:nvSpPr>
          <p:cNvPr id="8" name="Рисунок 23"/>
          <p:cNvSpPr>
            <a:spLocks noChangeAspect="1" noGrp="1"/>
          </p:cNvSpPr>
          <p:nvPr>
            <p:ph type="pic" sz="quarter" idx="15"/>
          </p:nvPr>
        </p:nvSpPr>
        <p:spPr bwMode="auto">
          <a:xfrm>
            <a:off x="7498080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" name="Рисунок 23"/>
          <p:cNvSpPr>
            <a:spLocks noChangeAspect="1" noGrp="1"/>
          </p:cNvSpPr>
          <p:nvPr>
            <p:ph type="pic" sz="quarter" idx="27"/>
          </p:nvPr>
        </p:nvSpPr>
        <p:spPr bwMode="auto">
          <a:xfrm>
            <a:off x="7498080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" name="Текст 28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8732520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>
                <a:solidFill>
                  <a:schemeClr val="tx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Имя</a:t>
            </a:r>
            <a:endParaRPr/>
          </a:p>
        </p:txBody>
      </p:sp>
      <p:sp>
        <p:nvSpPr>
          <p:cNvPr id="17" name="Текст 2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8732520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</a:t>
            </a:r>
            <a:endParaRPr/>
          </a:p>
        </p:txBody>
      </p:sp>
      <p:sp>
        <p:nvSpPr>
          <p:cNvPr id="34" name="Текст 28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8732520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>
                <a:solidFill>
                  <a:schemeClr val="tx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Имя</a:t>
            </a:r>
            <a:endParaRPr/>
          </a:p>
        </p:txBody>
      </p:sp>
      <p:sp>
        <p:nvSpPr>
          <p:cNvPr id="35" name="Текст 28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8732520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</a:t>
            </a:r>
            <a:endParaRPr/>
          </a:p>
        </p:txBody>
      </p:sp>
      <p:sp>
        <p:nvSpPr>
          <p:cNvPr id="9" name="Рисунок 23"/>
          <p:cNvSpPr>
            <a:spLocks noChangeAspect="1" noGrp="1"/>
          </p:cNvSpPr>
          <p:nvPr>
            <p:ph type="pic" sz="quarter" idx="16"/>
          </p:nvPr>
        </p:nvSpPr>
        <p:spPr bwMode="auto">
          <a:xfrm>
            <a:off x="10250424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" name="Рисунок 23"/>
          <p:cNvSpPr>
            <a:spLocks noChangeAspect="1" noGrp="1"/>
          </p:cNvSpPr>
          <p:nvPr>
            <p:ph type="pic" sz="quarter" idx="28"/>
          </p:nvPr>
        </p:nvSpPr>
        <p:spPr bwMode="auto">
          <a:xfrm>
            <a:off x="10250424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/>
            </a:fld>
            <a:endParaRPr lang="ru-RU"/>
          </a:p>
        </p:txBody>
      </p:sp>
      <p:cxnSp>
        <p:nvCxnSpPr>
          <p:cNvPr id="18" name="Прямая соединительная линия 17"/>
          <p:cNvCxnSpPr>
            <a:cxnSpLocks/>
          </p:cNvCxnSpPr>
          <p:nvPr userDrawn="1"/>
        </p:nvCxnSpPr>
        <p:spPr bwMode="auto"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cxnSpLocks/>
          </p:cNvCxnSpPr>
          <p:nvPr userDrawn="1"/>
        </p:nvCxnSpPr>
        <p:spPr bwMode="auto"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Образец фона&#10;&#10;Автоматически созданное описание"/>
          <p:cNvPicPr>
            <a:picLocks noChangeAspect="1"/>
          </p:cNvPicPr>
          <p:nvPr userDrawn="1"/>
        </p:nvPicPr>
        <p:blipFill>
          <a:blip r:embed="rId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81000" y="1660127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381000" y="3104752"/>
            <a:ext cx="114300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11575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" b="1" i="0" spc="200">
                <a:solidFill>
                  <a:schemeClr val="tx1"/>
                </a:solidFill>
                <a:latin typeface="+mn-lt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4038600" y="6006546"/>
            <a:ext cx="41148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" b="1" i="0" spc="200">
                <a:solidFill>
                  <a:schemeClr val="tx1"/>
                </a:solidFill>
                <a:latin typeface="+mn-lt"/>
                <a:cs typeface="Arial"/>
              </a:defRPr>
            </a:lvl1pPr>
          </a:lstStyle>
          <a:p>
            <a:pPr>
              <a:defRPr/>
            </a:pPr>
            <a:r>
              <a:rPr lang="ru-RU"/>
              <a:t>&lt;##&gt;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lang="en-US" sz="4400" b="1" i="0" cap="all" spc="4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lang="en-US" sz="2800" b="0" i="0" spc="50">
          <a:solidFill>
            <a:schemeClr val="tx1"/>
          </a:solidFill>
          <a:latin typeface="+mn-lt"/>
          <a:ea typeface="+mn-ea"/>
          <a:cs typeface="Arial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en-US" sz="2400" b="0" i="0" spc="50">
          <a:solidFill>
            <a:schemeClr val="tx1"/>
          </a:solidFill>
          <a:latin typeface="+mn-lt"/>
          <a:ea typeface="+mn-ea"/>
          <a:cs typeface="Arial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en-US" sz="2000" b="0" i="0" spc="5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en-US" sz="1800" b="0" i="0" spc="50">
          <a:solidFill>
            <a:schemeClr val="tx1"/>
          </a:solidFill>
          <a:latin typeface="+mn-lt"/>
          <a:ea typeface="+mn-ea"/>
          <a:cs typeface="Arial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en-US" sz="1800" b="0" i="0" spc="5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en-US"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en-US"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en-US"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en-US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lang="en-US"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lang="en-US"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lang="en-US"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lang="en-US"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lang="en-US"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lang="en-US"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lang="en-US"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lang="en-US"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lang="en-US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github.com/GladyshevVitaly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hyperlink" Target="https://drive.google.com/file/d/1c6_23hIyasb7K5QCT9YKr3OJuXb9hawd/view?usp=drive_link" TargetMode="External"/><Relationship Id="rId4" Type="http://schemas.openxmlformats.org/officeDocument/2006/relationships/hyperlink" Target="https://github.com/VitalyGladyshev/GB-text-editor/tree/main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jpg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VitalyGladyshev/GB-text-editor/blob/documentation/docs/%D0%9A%D0%BE%D0%BC%D0%B0%D0%BD%D0%B4%D0%B0%202%20git.pdf" TargetMode="External"/><Relationship Id="rId3" Type="http://schemas.openxmlformats.org/officeDocument/2006/relationships/hyperlink" Target="https://github.com/VitalyGladyshev/GB-text-editor/blob/documentation/docs/User%20Stories.pdf" TargetMode="External"/><Relationship Id="rId4" Type="http://schemas.openxmlformats.org/officeDocument/2006/relationships/hyperlink" Target="https://gb-project.yougile.com/team/dd43605206dc/%D0%A2%D0%B5%D0%BA%D1%81%D1%82%D0%BE%D0%B2%D1%8B%D0%B9-%D1%80%D0%B5%D0%B4%D0%B0%D0%BA%D1%82%D0%BE%D1%80?lang=ru" TargetMode="External"/><Relationship Id="rId5" Type="http://schemas.openxmlformats.org/officeDocument/2006/relationships/hyperlink" Target="https://github.com/VitalyGladyshev/GB-text-editor/blob/documentation/docs/%D0%9A%D0%BE%D0%BC%D0%B0%D0%BD%D0%B4%D0%B0%202%20%D0%A0%D0%B5%D0%BF%D0%BE%D0%B7%D0%B8%D1%82%D0%BE%D1%80%D0%B8%D0%B9%20%D0%BF%D1%80%D0%BE%D0%B5%D0%BA%D1%82%D0%B0.pdf" TargetMode="External"/><Relationship Id="rId6" Type="http://schemas.openxmlformats.org/officeDocument/2006/relationships/hyperlink" Target="https://github.com/VitalyGladyshev/GB-text-editor/blob/documentation/docs/%D0%A0%D1%83%D0%BA%D0%BE%D0%B2%D0%BE%D0%B4%D1%81%D1%82%D0%B2%D0%BE%20%D0%BF%D0%BE%20%D1%81%D1%82%D0%B8%D0%BB%D1%8E%20c%2B%2B.pdf" TargetMode="External"/><Relationship Id="rId7" Type="http://schemas.openxmlformats.org/officeDocument/2006/relationships/hyperlink" Target="https://github.com/VitalyGladyshev/GB-text-editor/tree/main" TargetMode="External"/><Relationship Id="rId8" Type="http://schemas.openxmlformats.org/officeDocument/2006/relationships/hyperlink" Target="https://vitalygladyshev.github.io/GB-text-editor/html/index.html" TargetMode="External"/><Relationship Id="rId9" Type="http://schemas.openxmlformats.org/officeDocument/2006/relationships/hyperlink" Target="https://vitalygladyshev.github.io/GB-text-editor/help/index.html" TargetMode="External"/><Relationship Id="rId10" Type="http://schemas.openxmlformats.org/officeDocument/2006/relationships/hyperlink" Target="https://github.com/VitalyGladyshev/GB-text-editor/blob/documentation/docs/%D0%9A%D0%BE%D0%BC%D0%B0%D0%BD%D0%B4%D0%B0%202%20%D0%90%D0%BD%D0%B0%D0%BB%D0%B8%D0%B7%20%D1%80%D0%B8%D1%81%D0%BA%D0%BE%D0%B2%20%D1%80%D0%B5%D0%B0%D0%BB%D0%B8%D0%B7%D0%B0%D1%86%D0%B8%D0%B8%20%D0%BF%D1%80%D0%BE%D0%B5%D0%BA%D1%82%D0%B0%20%D0%93%D0%B8%D0%BF%D0%B5%D1%80%D1%82%D0%B5%D0%BA%D1%81%D1%82%D0%BE%D0%B2%D1%8B%D0%B9%20%D1%80%D0%B5%D0%B4%D0%B0%D0%BA%D1%82%D0%BE%D1%80.pdf" TargetMode="External"/><Relationship Id="rId11" Type="http://schemas.openxmlformats.org/officeDocument/2006/relationships/hyperlink" Target="https://github.com/VitalyGladyshev/GB-text-editor/blob/documentation/docs/%D0%A2%D0%B5%D1%81%D1%82%D0%B8%D1%80%D0%BE%D0%B2%D0%B0%D0%BD%D0%B8%D0%B5.pdf" TargetMode="External"/><Relationship Id="rId1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1078992" y="2090165"/>
            <a:ext cx="10040112" cy="2129409"/>
          </a:xfr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r>
              <a:rPr lang="ru-RU" sz="7200"/>
              <a:t>Гипертекстовый редактор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78992" y="4367783"/>
            <a:ext cx="10040112" cy="1042415"/>
          </a:xfr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r>
              <a:rPr lang="ru-RU" sz="4800"/>
              <a:t>Команда 2</a:t>
            </a:r>
            <a:endParaRPr sz="4800"/>
          </a:p>
        </p:txBody>
      </p:sp>
      <p:pic>
        <p:nvPicPr>
          <p:cNvPr id="23873265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200150" y="1009649"/>
            <a:ext cx="714374" cy="714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Заголовок 15"/>
          <p:cNvSpPr>
            <a:spLocks noGrp="1"/>
          </p:cNvSpPr>
          <p:nvPr>
            <p:ph type="title"/>
          </p:nvPr>
        </p:nvSpPr>
        <p:spPr bwMode="auto">
          <a:xfrm flipH="0" flipV="0">
            <a:off x="3228975" y="541781"/>
            <a:ext cx="5734049" cy="1572768"/>
          </a:xfr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r>
              <a:rPr lang="ru-RU"/>
              <a:t>КОМАНДа 2</a:t>
            </a:r>
            <a:endParaRPr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7"/>
          </p:nvPr>
        </p:nvSpPr>
        <p:spPr bwMode="auto">
          <a:xfrm flipH="0" flipV="0">
            <a:off x="4485787" y="1948896"/>
            <a:ext cx="4049587" cy="4000500"/>
          </a:xfrm>
        </p:spPr>
        <p:txBody>
          <a:bodyPr rtlCol="0"/>
          <a:lstStyle>
            <a:defPPr>
              <a:defRPr lang="en-US"/>
            </a:defPPr>
          </a:lstStyle>
          <a:p>
            <a:pPr algn="l">
              <a:lnSpc>
                <a:spcPct val="145000"/>
              </a:lnSpc>
              <a:defRPr/>
            </a:pPr>
            <a:r>
              <a:rPr lang="ru-RU" sz="2200" b="1" i="0" u="none" strike="noStrike" cap="all" spc="199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</a:rPr>
              <a:t>Беляев Алексей</a:t>
            </a:r>
            <a:endParaRPr sz="2200" b="1" i="0" u="none" strike="noStrike" cap="all" spc="199">
              <a:solidFill>
                <a:schemeClr val="tx1"/>
              </a:solidFill>
              <a:latin typeface="Open Sans Semibold"/>
              <a:cs typeface="Open Sans Semibold"/>
            </a:endParaRPr>
          </a:p>
          <a:p>
            <a:pPr algn="l">
              <a:lnSpc>
                <a:spcPct val="145000"/>
              </a:lnSpc>
              <a:defRPr/>
            </a:pPr>
            <a:r>
              <a:rPr lang="ru-RU" sz="2200" b="1" i="0" u="none" strike="noStrike" cap="all" spc="199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</a:rPr>
              <a:t>Гладышев Виталий</a:t>
            </a:r>
            <a:endParaRPr sz="2200" b="1" i="0" u="none" strike="noStrike" cap="all" spc="199">
              <a:solidFill>
                <a:schemeClr val="tx1"/>
              </a:solidFill>
              <a:latin typeface="Open Sans Semibold"/>
              <a:cs typeface="Open Sans Semibold"/>
            </a:endParaRPr>
          </a:p>
          <a:p>
            <a:pPr algn="l">
              <a:lnSpc>
                <a:spcPct val="145000"/>
              </a:lnSpc>
              <a:defRPr/>
            </a:pPr>
            <a:r>
              <a:rPr lang="ru-RU" sz="2200" b="1" i="0" u="none" strike="noStrike" cap="all" spc="199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</a:rPr>
              <a:t>Гребенюк Мария</a:t>
            </a:r>
            <a:endParaRPr sz="2200" b="1" i="0" u="none" strike="noStrike" cap="all" spc="199">
              <a:solidFill>
                <a:schemeClr val="tx1"/>
              </a:solidFill>
              <a:latin typeface="Open Sans Semibold"/>
              <a:cs typeface="Open Sans Semibold"/>
            </a:endParaRPr>
          </a:p>
          <a:p>
            <a:pPr algn="l">
              <a:lnSpc>
                <a:spcPct val="145000"/>
              </a:lnSpc>
              <a:defRPr/>
            </a:pPr>
            <a:r>
              <a:rPr lang="ru-RU" sz="2200" b="1" i="0" u="none" strike="noStrike" cap="all" spc="199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</a:rPr>
              <a:t>Замятин Александр</a:t>
            </a:r>
            <a:endParaRPr sz="2200" b="1" i="0" u="none" strike="noStrike" cap="all" spc="199">
              <a:solidFill>
                <a:schemeClr val="tx1"/>
              </a:solidFill>
              <a:latin typeface="Open Sans Semibold"/>
              <a:cs typeface="Open Sans Semibold"/>
            </a:endParaRPr>
          </a:p>
          <a:p>
            <a:pPr algn="l">
              <a:lnSpc>
                <a:spcPct val="145000"/>
              </a:lnSpc>
              <a:defRPr/>
            </a:pPr>
            <a:r>
              <a:rPr lang="ru-RU" sz="2200" b="1" i="0" u="none" strike="noStrike" cap="all" spc="199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</a:rPr>
              <a:t>Свечников Антон</a:t>
            </a:r>
            <a:endParaRPr sz="2200" b="1" i="0" u="none" strike="noStrike" cap="all" spc="199">
              <a:solidFill>
                <a:schemeClr val="tx1"/>
              </a:solidFill>
              <a:latin typeface="Open Sans Semibold"/>
              <a:cs typeface="Open Sans Semibold"/>
            </a:endParaRPr>
          </a:p>
          <a:p>
            <a:pPr algn="l">
              <a:lnSpc>
                <a:spcPct val="145000"/>
              </a:lnSpc>
              <a:defRPr/>
            </a:pPr>
            <a:r>
              <a:rPr lang="ru-RU" sz="2200" b="1" i="0" u="none" strike="noStrike" cap="all" spc="199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</a:rPr>
              <a:t>Пименов Андрей</a:t>
            </a:r>
            <a:endParaRPr sz="2200" b="1" i="0" u="none" strike="noStrike" cap="all" spc="199">
              <a:solidFill>
                <a:schemeClr val="tx1"/>
              </a:solidFill>
              <a:latin typeface="Open Sans Semibold"/>
              <a:cs typeface="Open Sans Semibold"/>
            </a:endParaRPr>
          </a:p>
          <a:p>
            <a:pPr algn="l">
              <a:lnSpc>
                <a:spcPct val="145000"/>
              </a:lnSpc>
              <a:defRPr/>
            </a:pPr>
            <a:r>
              <a:rPr lang="ru-RU" sz="2200" b="1" i="0" u="none" strike="noStrike" cap="all" spc="199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</a:rPr>
              <a:t>Чекменёв Руслан</a:t>
            </a:r>
            <a:endParaRPr sz="2200" b="1" i="0" u="none" strike="noStrike" cap="all" spc="199">
              <a:solidFill>
                <a:schemeClr val="tx1"/>
              </a:solidFill>
              <a:latin typeface="Open Sans Semibold"/>
              <a:cs typeface="Open Sans Semibold"/>
            </a:endParaRPr>
          </a:p>
          <a:p>
            <a:pPr algn="l">
              <a:lnSpc>
                <a:spcPct val="145000"/>
              </a:lnSpc>
              <a:defRPr/>
            </a:pPr>
            <a:r>
              <a:rPr lang="ru-RU" sz="2200" b="1" i="0" u="none" strike="noStrike" cap="all" spc="199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</a:rPr>
              <a:t>Палатов Анатолий</a:t>
            </a:r>
            <a:endParaRPr sz="2200">
              <a:latin typeface="Open Sans Semibold"/>
              <a:cs typeface="Open Sans Semibold"/>
            </a:endParaRPr>
          </a:p>
        </p:txBody>
      </p:sp>
      <p:pic>
        <p:nvPicPr>
          <p:cNvPr id="14983785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664212" y="552449"/>
            <a:ext cx="714373" cy="714373"/>
          </a:xfrm>
          <a:prstGeom prst="rect">
            <a:avLst/>
          </a:prstGeom>
        </p:spPr>
      </p:pic>
      <p:sp>
        <p:nvSpPr>
          <p:cNvPr id="704442875" name="Номер слайда 7"/>
          <p:cNvSpPr>
            <a:spLocks noGrp="1"/>
          </p:cNvSpPr>
          <p:nvPr>
            <p:ph type="sldNum" sz="quarter" idx="12"/>
          </p:nvPr>
        </p:nvSpPr>
        <p:spPr bwMode="auto">
          <a:xfrm>
            <a:off x="4038600" y="6006546"/>
            <a:ext cx="4114800" cy="851453"/>
          </a:xfr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7EBEA064-3398-CA2A-4E12-11317EBB71AD}" type="slidenum">
              <a:rPr lang="ru-RU"/>
              <a:t>10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078992" y="1956816"/>
            <a:ext cx="10040112" cy="1527048"/>
          </a:xfrm>
        </p:spPr>
        <p:txBody>
          <a:bodyPr rtlCol="0" anchor="t">
            <a:noAutofit/>
          </a:bodyPr>
          <a:lstStyle>
            <a:defPPr>
              <a:defRPr lang="en-US"/>
            </a:defPPr>
          </a:lstStyle>
          <a:p>
            <a:pPr algn="l">
              <a:defRPr/>
            </a:pPr>
            <a:r>
              <a:rPr lang="ru-RU" sz="9600" spc="300">
                <a:ln w="28575">
                  <a:solidFill>
                    <a:schemeClr val="tx1"/>
                  </a:solidFill>
                </a:ln>
                <a:noFill/>
              </a:rPr>
              <a:t>СПАСИБО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78992" y="3483864"/>
            <a:ext cx="10040112" cy="10024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defPPr>
              <a:defRPr lang="en-US"/>
            </a:defPPr>
          </a:lstStyle>
          <a:p>
            <a:pPr marL="0" indent="0" algn="l">
              <a:buNone/>
              <a:defRPr/>
            </a:pPr>
            <a:r>
              <a:rPr lang="ru-RU" b="1"/>
              <a:t>Гладышев Виталий</a:t>
            </a:r>
            <a:endParaRPr/>
          </a:p>
          <a:p>
            <a:pPr marL="0" indent="0" algn="l">
              <a:buNone/>
              <a:defRPr/>
            </a:pPr>
            <a:r>
              <a:rPr lang="en-US" sz="2400" b="1" i="0" u="sng" strike="noStrike" cap="none" spc="49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github.com/GladyshevVitaly"/>
              </a:rPr>
              <a:t>https://github.com/GladyshevVitaly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 bwMode="auto">
          <a:xfrm flipH="0" flipV="0">
            <a:off x="886799" y="742949"/>
            <a:ext cx="6858000" cy="695323"/>
          </a:xfrm>
        </p:spPr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r>
              <a:rPr lang="ru-RU" sz="3600" b="1" i="0" u="none" strike="noStrike" cap="none" spc="199">
                <a:solidFill>
                  <a:schemeClr val="tx1"/>
                </a:solidFill>
                <a:latin typeface="Arial"/>
                <a:ea typeface="Arial"/>
                <a:cs typeface="Arial"/>
              </a:rPr>
              <a:t>Гипертекстовый редактор</a:t>
            </a:r>
            <a:br>
              <a:rPr lang="ru-RU" sz="3600"/>
            </a:br>
            <a:endParaRPr sz="360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 bwMode="auto">
          <a:xfrm flipH="0" flipV="0">
            <a:off x="3915261" y="3071812"/>
            <a:ext cx="6534636" cy="847724"/>
          </a:xfrm>
        </p:spPr>
        <p:txBody>
          <a:bodyPr rtlCol="0"/>
          <a:lstStyle>
            <a:defPPr>
              <a:defRPr lang="en-US"/>
            </a:defPPr>
          </a:lstStyle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1" i="0" u="none" strike="noStrike" cap="none" spc="199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Предназначен для </a:t>
            </a:r>
            <a:r>
              <a:rPr lang="ru-RU" sz="2000" b="1" i="0" u="none" strike="noStrike" cap="none" spc="199">
                <a:solidFill>
                  <a:schemeClr val="tx1"/>
                </a:solidFill>
                <a:latin typeface="Arial"/>
                <a:ea typeface="Arial"/>
                <a:cs typeface="Arial"/>
              </a:rPr>
              <a:t>создания справочных систем программного обеспечения</a:t>
            </a:r>
            <a:endParaRPr sz="2800" b="1" i="0" u="none" strike="noStrike" cap="none" spc="199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2006413" name="Заголовок 5"/>
          <p:cNvSpPr>
            <a:spLocks noGrp="1"/>
          </p:cNvSpPr>
          <p:nvPr/>
        </p:nvSpPr>
        <p:spPr bwMode="auto">
          <a:xfrm flipH="0" flipV="0">
            <a:off x="2091224" y="1609724"/>
            <a:ext cx="6901349" cy="1200149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lang="en-US" sz="2800" b="1" i="0" cap="none" spc="199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ru-RU" sz="2800" b="1" i="0" u="none" strike="noStrike" cap="none" spc="199">
                <a:solidFill>
                  <a:schemeClr val="tx1"/>
                </a:solidFill>
                <a:latin typeface="Arial"/>
                <a:ea typeface="Arial"/>
                <a:cs typeface="Arial"/>
              </a:rPr>
              <a:t>Кроссплатформенный</a:t>
            </a:r>
            <a:endParaRPr lang="ru-RU" sz="2800" b="1" i="0" u="none" strike="noStrike" cap="none" spc="199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800" b="1" i="0" u="none" strike="noStrike" cap="none" spc="199">
                <a:solidFill>
                  <a:schemeClr val="tx1"/>
                </a:solidFill>
                <a:latin typeface="Arial"/>
                <a:ea typeface="Arial"/>
                <a:cs typeface="Arial"/>
              </a:rPr>
              <a:t>WYSIWYG</a:t>
            </a:r>
            <a:r>
              <a:rPr lang="ru-RU" sz="2800" b="1" i="0" u="none" strike="noStrike" cap="none" spc="199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r>
              <a:rPr lang="ru-RU"/>
              <a:t>HTML  редактор</a:t>
            </a:r>
            <a:br>
              <a:rPr lang="ru-RU"/>
            </a:br>
            <a:r>
              <a:rPr lang="ru-RU" sz="1400" b="1" i="0" u="none" strike="noStrike" cap="none" spc="199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You See Is What You Get</a:t>
            </a:r>
            <a:endParaRPr sz="1400"/>
          </a:p>
          <a:p>
            <a:pPr>
              <a:defRPr/>
            </a:pPr>
            <a:endParaRPr/>
          </a:p>
        </p:txBody>
      </p:sp>
      <p:sp>
        <p:nvSpPr>
          <p:cNvPr id="775132101" name="Заголовок 5"/>
          <p:cNvSpPr>
            <a:spLocks noGrp="1"/>
          </p:cNvSpPr>
          <p:nvPr/>
        </p:nvSpPr>
        <p:spPr bwMode="auto">
          <a:xfrm flipH="0" flipV="0">
            <a:off x="3915261" y="4048124"/>
            <a:ext cx="5599537" cy="2285999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lang="en-US" sz="2800" b="1" i="0" cap="none" spc="199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ru-RU" sz="2000" b="1" i="0" u="none" strike="noStrike" cap="none" spc="199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Поддерживает:</a:t>
            </a:r>
            <a:endParaRPr sz="2000" b="1" i="0" u="none" strike="noStrike" cap="none" spc="199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/>
          </a:p>
          <a:p>
            <a:pPr>
              <a:defRPr/>
            </a:pPr>
            <a:r>
              <a:rPr lang="ru-RU" sz="2000" b="1" i="0" u="none" strike="noStrike" cap="none" spc="199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2000" b="1" i="1" u="none" strike="noStrike" cap="none" spc="199">
                <a:solidFill>
                  <a:schemeClr val="tx1"/>
                </a:solidFill>
                <a:latin typeface="Arial"/>
                <a:ea typeface="Arial"/>
                <a:cs typeface="Arial"/>
              </a:rPr>
              <a:t>HTML, Mardkown, TXT</a:t>
            </a: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r>
              <a:rPr sz="2000"/>
              <a:t>Конвертирует в:</a:t>
            </a:r>
            <a:endParaRPr sz="2000"/>
          </a:p>
          <a:p>
            <a:pPr>
              <a:defRPr/>
            </a:pPr>
            <a:endParaRPr sz="1400"/>
          </a:p>
          <a:p>
            <a:pPr>
              <a:defRPr/>
            </a:pPr>
            <a:r>
              <a:rPr sz="2000"/>
              <a:t>	</a:t>
            </a:r>
            <a:r>
              <a:rPr sz="2000" i="1"/>
              <a:t>PDF, ODT</a:t>
            </a:r>
            <a:endParaRPr sz="2000" i="1"/>
          </a:p>
        </p:txBody>
      </p:sp>
      <p:pic>
        <p:nvPicPr>
          <p:cNvPr id="14732254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664212" y="552450"/>
            <a:ext cx="714373" cy="714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>
          <a:xfrm flipH="0" flipV="0">
            <a:off x="3808475" y="987551"/>
            <a:ext cx="5184648" cy="946024"/>
          </a:xfrm>
        </p:spPr>
        <p:txBody>
          <a:bodyPr rtlCol="0"/>
          <a:lstStyle>
            <a:defPPr>
              <a:defRPr lang="en-US"/>
            </a:defPPr>
          </a:lstStyle>
          <a:p>
            <a:pPr algn="ctr">
              <a:defRPr/>
            </a:pPr>
            <a:r>
              <a:rPr lang="ru-RU"/>
              <a:t>Установка</a:t>
            </a:r>
            <a:endParaRPr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>3</a:t>
            </a:fld>
            <a:endParaRPr lang="ru-RU"/>
          </a:p>
        </p:txBody>
      </p:sp>
      <p:pic>
        <p:nvPicPr>
          <p:cNvPr id="148143790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664212" y="552450"/>
            <a:ext cx="714373" cy="714373"/>
          </a:xfrm>
          <a:prstGeom prst="rect">
            <a:avLst/>
          </a:prstGeom>
        </p:spPr>
      </p:pic>
      <p:sp>
        <p:nvSpPr>
          <p:cNvPr id="1480690580" name="Заголовок 5"/>
          <p:cNvSpPr>
            <a:spLocks noGrp="1"/>
          </p:cNvSpPr>
          <p:nvPr/>
        </p:nvSpPr>
        <p:spPr bwMode="auto">
          <a:xfrm flipH="0" flipV="0">
            <a:off x="2148374" y="2000249"/>
            <a:ext cx="9920776" cy="80010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lang="en-US" sz="2800" b="1" i="0" cap="none" spc="199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sz="2800"/>
              <a:t>Дистрибутив для Windows</a:t>
            </a:r>
            <a:endParaRPr sz="2800"/>
          </a:p>
          <a:p>
            <a:pPr>
              <a:defRPr/>
            </a:pPr>
            <a:r>
              <a:rPr lang="en-US" sz="1000" b="1" i="0" u="none" strike="noStrike" cap="none" spc="199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</a:t>
            </a:r>
            <a:r>
              <a:rPr lang="en-US" sz="1000" b="1" i="0" u="sng" strike="noStrike" cap="none" spc="199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drive.google.com/file/d/1c6_23hIyasb7K5QCT9YKr3OJuXb9hawd/view?usp=drive_link"/>
              </a:rPr>
              <a:t>https://drive.google.com/file/d/1c6_23hIyasb7K5QCT9YKr3OJuXb9hawd/view?usp=drive_link</a:t>
            </a:r>
            <a:endParaRPr sz="2800"/>
          </a:p>
        </p:txBody>
      </p:sp>
      <p:sp>
        <p:nvSpPr>
          <p:cNvPr id="189378420" name="Заголовок 5"/>
          <p:cNvSpPr>
            <a:spLocks noGrp="1"/>
          </p:cNvSpPr>
          <p:nvPr/>
        </p:nvSpPr>
        <p:spPr bwMode="auto">
          <a:xfrm flipH="0" flipV="0">
            <a:off x="2148374" y="2714625"/>
            <a:ext cx="7739550" cy="790574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lang="en-US" sz="2800" b="1" i="0" cap="none" spc="199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sz="2800"/>
              <a:t>Собрать из исходного кода</a:t>
            </a:r>
            <a:endParaRPr sz="2800"/>
          </a:p>
          <a:p>
            <a:pPr>
              <a:defRPr/>
            </a:pPr>
            <a:r>
              <a:rPr lang="en-US" sz="1200" b="1" i="0" u="none" strike="noStrike" cap="none" spc="199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</a:t>
            </a:r>
            <a:r>
              <a:rPr lang="en-US" sz="1200" b="1" i="0" u="none" strike="noStrike" cap="none" spc="199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en-US" sz="1200" b="1" i="0" u="none" strike="noStrike" cap="none" spc="199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000" b="1" i="0" u="sng" strike="noStrike" cap="none" spc="199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s://github.com/VitalyGladyshev/GB-text-editor/tree/main"/>
              </a:rPr>
              <a:t>https://github.com/VitalyGladyshev/GB-text-editor/tree/main</a:t>
            </a:r>
            <a:endParaRPr sz="2800"/>
          </a:p>
        </p:txBody>
      </p:sp>
      <p:sp>
        <p:nvSpPr>
          <p:cNvPr id="686865380" name="Заголовок 5"/>
          <p:cNvSpPr>
            <a:spLocks noGrp="1"/>
          </p:cNvSpPr>
          <p:nvPr/>
        </p:nvSpPr>
        <p:spPr bwMode="auto">
          <a:xfrm flipH="0" flipV="0">
            <a:off x="3486699" y="3606245"/>
            <a:ext cx="4496226" cy="2080179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lang="en-US" sz="2800" b="1" i="0" cap="none" spc="199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pPr marL="371994" indent="-371994">
              <a:lnSpc>
                <a:spcPct val="132000"/>
              </a:lnSpc>
              <a:buFont typeface="Arial"/>
              <a:buChar char="•"/>
              <a:defRPr/>
            </a:pPr>
            <a:r>
              <a:rPr lang="en-US" sz="2400" b="1" i="0" u="none" strike="noStrike" cap="none" spc="100">
                <a:solidFill>
                  <a:srgbClr val="1F2328"/>
                </a:solidFill>
                <a:latin typeface="Liberation Sans"/>
                <a:ea typeface="Liberation Sans"/>
                <a:cs typeface="Liberation Sans"/>
              </a:rPr>
              <a:t>компилятор C++ 17 </a:t>
            </a:r>
            <a:endParaRPr sz="2400" b="1"/>
          </a:p>
          <a:p>
            <a:pPr marL="371994" indent="-371994">
              <a:lnSpc>
                <a:spcPct val="132000"/>
              </a:lnSpc>
              <a:buFont typeface="Arial"/>
              <a:buChar char="•"/>
              <a:defRPr/>
            </a:pPr>
            <a:r>
              <a:rPr lang="en-US" sz="2400" b="1" i="0" u="none" strike="noStrike" cap="none" spc="100">
                <a:solidFill>
                  <a:srgbClr val="1F2328"/>
                </a:solidFill>
                <a:latin typeface="Liberation Sans"/>
                <a:ea typeface="Liberation Sans"/>
                <a:cs typeface="Liberation Sans"/>
              </a:rPr>
              <a:t>фреймворк Qt6</a:t>
            </a:r>
            <a:endParaRPr sz="2400" b="1"/>
          </a:p>
          <a:p>
            <a:pPr marL="371994" indent="-371994">
              <a:lnSpc>
                <a:spcPct val="132000"/>
              </a:lnSpc>
              <a:buFont typeface="Arial"/>
              <a:buChar char="•"/>
              <a:defRPr/>
            </a:pPr>
            <a:r>
              <a:rPr lang="en-US" sz="2400" b="1" i="0" u="none" strike="noStrike" cap="none" spc="100">
                <a:solidFill>
                  <a:srgbClr val="1F2328"/>
                </a:solidFill>
                <a:latin typeface="Liberation Sans"/>
                <a:ea typeface="Liberation Sans"/>
                <a:cs typeface="Liberation Sans"/>
              </a:rPr>
              <a:t>QtCreator</a:t>
            </a:r>
            <a:endParaRPr sz="2400" b="1"/>
          </a:p>
          <a:p>
            <a:pPr marL="371994" indent="-371994">
              <a:lnSpc>
                <a:spcPct val="132000"/>
              </a:lnSpc>
              <a:buFont typeface="Arial"/>
              <a:buChar char="•"/>
              <a:defRPr/>
            </a:pPr>
            <a:r>
              <a:rPr lang="en-US" sz="2400" b="1" i="0" u="none" strike="noStrike" cap="none" spc="100">
                <a:solidFill>
                  <a:srgbClr val="1F2328"/>
                </a:solidFill>
                <a:latin typeface="Liberation Sans"/>
                <a:ea typeface="Liberation Sans"/>
                <a:cs typeface="Liberation Sans"/>
              </a:rPr>
              <a:t>qmake</a:t>
            </a:r>
            <a:endParaRPr sz="2400" b="1"/>
          </a:p>
          <a:p>
            <a:pPr>
              <a:lnSpc>
                <a:spcPct val="132000"/>
              </a:lnSpc>
              <a:defRPr/>
            </a:pPr>
            <a:r>
              <a:rPr sz="2800"/>
              <a:t>	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>4</a:t>
            </a:fld>
            <a:endParaRPr lang="ru-RU"/>
          </a:p>
        </p:txBody>
      </p:sp>
      <p:sp>
        <p:nvSpPr>
          <p:cNvPr id="21141485" name="Заголовок 3"/>
          <p:cNvSpPr>
            <a:spLocks noGrp="1"/>
          </p:cNvSpPr>
          <p:nvPr>
            <p:ph type="title"/>
          </p:nvPr>
        </p:nvSpPr>
        <p:spPr bwMode="auto">
          <a:xfrm flipH="0" flipV="0">
            <a:off x="1124986" y="838200"/>
            <a:ext cx="9942026" cy="809625"/>
          </a:xfrm>
        </p:spPr>
        <p:txBody>
          <a:bodyPr rtlCol="0"/>
          <a:lstStyle>
            <a:defPPr>
              <a:defRPr lang="en-US"/>
            </a:defPPr>
          </a:lstStyle>
          <a:p>
            <a:pPr algn="ctr">
              <a:defRPr/>
            </a:pPr>
            <a:r>
              <a:rPr lang="ru-RU" sz="3600"/>
              <a:t>Пользовательский интерфейс</a:t>
            </a:r>
            <a:endParaRPr sz="3600"/>
          </a:p>
        </p:txBody>
      </p:sp>
      <p:pic>
        <p:nvPicPr>
          <p:cNvPr id="59358812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330376" y="1729276"/>
            <a:ext cx="4457638" cy="4052398"/>
          </a:xfrm>
          <a:prstGeom prst="rect">
            <a:avLst/>
          </a:prstGeom>
        </p:spPr>
      </p:pic>
      <p:pic>
        <p:nvPicPr>
          <p:cNvPr id="4628888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43086" y="1729276"/>
            <a:ext cx="4457638" cy="40523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5719732" name="Номер слайда 2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41C5A539-5024-AA75-A1F7-2FDBD3C71720}" type="slidenum">
              <a:rPr lang="ru-RU"/>
              <a:t>5</a:t>
            </a:fld>
            <a:endParaRPr lang="ru-RU"/>
          </a:p>
        </p:txBody>
      </p:sp>
      <p:sp>
        <p:nvSpPr>
          <p:cNvPr id="727906359" name="Заголовок 3"/>
          <p:cNvSpPr>
            <a:spLocks noGrp="1"/>
          </p:cNvSpPr>
          <p:nvPr>
            <p:ph type="title"/>
          </p:nvPr>
        </p:nvSpPr>
        <p:spPr bwMode="auto">
          <a:xfrm flipH="0" flipV="0">
            <a:off x="1124986" y="838200"/>
            <a:ext cx="9942026" cy="809625"/>
          </a:xfrm>
        </p:spPr>
        <p:txBody>
          <a:bodyPr rtlCol="0"/>
          <a:lstStyle>
            <a:defPPr>
              <a:defRPr lang="en-US"/>
            </a:defPPr>
          </a:lstStyle>
          <a:p>
            <a:pPr algn="ctr">
              <a:defRPr/>
            </a:pPr>
            <a:r>
              <a:rPr lang="ru-RU" sz="3600" b="1" i="0" u="none" strike="noStrike" cap="all" spc="400">
                <a:solidFill>
                  <a:schemeClr val="tx1"/>
                </a:solidFill>
                <a:latin typeface="Arial"/>
                <a:ea typeface="Arial"/>
                <a:cs typeface="Arial"/>
              </a:rPr>
              <a:t>Кроссплатфотменность</a:t>
            </a:r>
            <a:endParaRPr sz="3600"/>
          </a:p>
        </p:txBody>
      </p:sp>
      <p:pic>
        <p:nvPicPr>
          <p:cNvPr id="101113821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28850" y="1905000"/>
            <a:ext cx="7620000" cy="3810000"/>
          </a:xfrm>
          <a:prstGeom prst="rect">
            <a:avLst/>
          </a:prstGeom>
        </p:spPr>
      </p:pic>
      <p:pic>
        <p:nvPicPr>
          <p:cNvPr id="14633105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76525" y="2076450"/>
            <a:ext cx="3058499" cy="2780454"/>
          </a:xfrm>
          <a:prstGeom prst="rect">
            <a:avLst/>
          </a:prstGeom>
        </p:spPr>
      </p:pic>
      <p:pic>
        <p:nvPicPr>
          <p:cNvPr id="95816943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664212" y="552450"/>
            <a:ext cx="714373" cy="714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>
          <a:xfrm flipH="0" flipV="0">
            <a:off x="1124986" y="942975"/>
            <a:ext cx="9942026" cy="809625"/>
          </a:xfrm>
        </p:spPr>
        <p:txBody>
          <a:bodyPr rtlCol="0"/>
          <a:lstStyle>
            <a:defPPr>
              <a:defRPr lang="en-US"/>
            </a:defPPr>
          </a:lstStyle>
          <a:p>
            <a:pPr algn="ctr">
              <a:defRPr/>
            </a:pPr>
            <a:r>
              <a:rPr lang="ru-RU" sz="3600"/>
              <a:t>Функции</a:t>
            </a:r>
            <a:endParaRPr sz="360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>6</a:t>
            </a:fld>
            <a:endParaRPr lang="ru-RU"/>
          </a:p>
        </p:txBody>
      </p:sp>
      <p:sp>
        <p:nvSpPr>
          <p:cNvPr id="617868094" name="Заголовок 5"/>
          <p:cNvSpPr>
            <a:spLocks noGrp="1"/>
          </p:cNvSpPr>
          <p:nvPr/>
        </p:nvSpPr>
        <p:spPr bwMode="auto">
          <a:xfrm flipH="0" flipV="0">
            <a:off x="2282887" y="1790699"/>
            <a:ext cx="7626225" cy="4086225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lang="en-US" sz="2800" b="1" i="0" cap="none" spc="199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pPr marL="371994" indent="-371994">
              <a:lnSpc>
                <a:spcPct val="132000"/>
              </a:lnSpc>
              <a:buFont typeface="Arial"/>
              <a:buChar char="•"/>
              <a:defRPr/>
            </a:pPr>
            <a:r>
              <a:rPr sz="2200" b="1"/>
              <a:t>Редактирование и форматирование текста</a:t>
            </a:r>
            <a:endParaRPr sz="2200" b="1"/>
          </a:p>
          <a:p>
            <a:pPr marL="371994" indent="-371994">
              <a:lnSpc>
                <a:spcPct val="132000"/>
              </a:lnSpc>
              <a:buFont typeface="Arial"/>
              <a:buChar char="•"/>
              <a:defRPr/>
            </a:pPr>
            <a:r>
              <a:rPr sz="2200" b="1"/>
              <a:t>Форматы: HTML, Markdown, TXT (ODT, PDF)</a:t>
            </a:r>
            <a:endParaRPr sz="2200" b="1"/>
          </a:p>
          <a:p>
            <a:pPr marL="371994" indent="-371994">
              <a:lnSpc>
                <a:spcPct val="132000"/>
              </a:lnSpc>
              <a:buFont typeface="Arial"/>
              <a:buChar char="•"/>
              <a:defRPr/>
            </a:pPr>
            <a:r>
              <a:rPr sz="2200" b="1"/>
              <a:t>Гиперссылки и изображения</a:t>
            </a:r>
            <a:endParaRPr sz="2200" b="1"/>
          </a:p>
          <a:p>
            <a:pPr marL="371994" indent="-371994">
              <a:lnSpc>
                <a:spcPct val="132000"/>
              </a:lnSpc>
              <a:buFont typeface="Arial"/>
              <a:buChar char="•"/>
              <a:defRPr/>
            </a:pPr>
            <a:r>
              <a:rPr sz="2200" b="1"/>
              <a:t>Вкладки и файловый менеджер</a:t>
            </a:r>
            <a:endParaRPr sz="2200" b="1"/>
          </a:p>
          <a:p>
            <a:pPr marL="371994" indent="-371994">
              <a:lnSpc>
                <a:spcPct val="132000"/>
              </a:lnSpc>
              <a:buFont typeface="Arial"/>
              <a:buChar char="•"/>
              <a:defRPr/>
            </a:pPr>
            <a:r>
              <a:rPr sz="2200" b="1"/>
              <a:t>Буфер обмена</a:t>
            </a:r>
            <a:endParaRPr sz="2200" b="1"/>
          </a:p>
          <a:p>
            <a:pPr marL="371994" indent="-371994">
              <a:lnSpc>
                <a:spcPct val="132000"/>
              </a:lnSpc>
              <a:buFont typeface="Arial"/>
              <a:buChar char="•"/>
              <a:defRPr/>
            </a:pPr>
            <a:r>
              <a:rPr sz="2200" b="1"/>
              <a:t>Печать и предпросмотр</a:t>
            </a:r>
            <a:endParaRPr sz="2200" b="1"/>
          </a:p>
          <a:p>
            <a:pPr marL="371994" indent="-371994">
              <a:lnSpc>
                <a:spcPct val="132000"/>
              </a:lnSpc>
              <a:buFont typeface="Arial"/>
              <a:buChar char="•"/>
              <a:defRPr/>
            </a:pPr>
            <a:r>
              <a:rPr sz="2200" b="1"/>
              <a:t>Поиск</a:t>
            </a:r>
            <a:endParaRPr sz="2200" b="1"/>
          </a:p>
          <a:p>
            <a:pPr marL="371994" indent="-371994">
              <a:lnSpc>
                <a:spcPct val="132000"/>
              </a:lnSpc>
              <a:buFont typeface="Arial"/>
              <a:buChar char="•"/>
              <a:defRPr/>
            </a:pPr>
            <a:r>
              <a:rPr sz="2200" b="1"/>
              <a:t>Интернационализация</a:t>
            </a:r>
            <a:endParaRPr sz="2200" b="1"/>
          </a:p>
          <a:p>
            <a:pPr marL="371994" indent="-371994">
              <a:lnSpc>
                <a:spcPct val="132000"/>
              </a:lnSpc>
              <a:buFont typeface="Arial"/>
              <a:buChar char="•"/>
              <a:defRPr/>
            </a:pPr>
            <a:r>
              <a:rPr sz="2200" b="1"/>
              <a:t>Темы</a:t>
            </a:r>
            <a:endParaRPr sz="2400" b="1"/>
          </a:p>
          <a:p>
            <a:pPr marL="371994" indent="-371994">
              <a:lnSpc>
                <a:spcPct val="132000"/>
              </a:lnSpc>
              <a:buFont typeface="Arial"/>
              <a:buChar char="•"/>
              <a:defRPr/>
            </a:pPr>
            <a:endParaRPr sz="2400" b="1"/>
          </a:p>
          <a:p>
            <a:pPr>
              <a:lnSpc>
                <a:spcPct val="132000"/>
              </a:lnSpc>
              <a:defRPr/>
            </a:pPr>
            <a:r>
              <a:rPr sz="2800"/>
              <a:t>	</a:t>
            </a:r>
            <a:endParaRPr sz="2800"/>
          </a:p>
        </p:txBody>
      </p:sp>
      <p:pic>
        <p:nvPicPr>
          <p:cNvPr id="177602030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664212" y="552450"/>
            <a:ext cx="714373" cy="714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>7</a:t>
            </a:fld>
            <a:endParaRPr lang="ru-RU"/>
          </a:p>
        </p:txBody>
      </p:sp>
      <p:sp>
        <p:nvSpPr>
          <p:cNvPr id="11869618" name="Заголовок 3"/>
          <p:cNvSpPr>
            <a:spLocks noGrp="1"/>
          </p:cNvSpPr>
          <p:nvPr>
            <p:ph type="title"/>
          </p:nvPr>
        </p:nvSpPr>
        <p:spPr bwMode="auto">
          <a:xfrm flipH="0" flipV="0">
            <a:off x="2023574" y="885825"/>
            <a:ext cx="8083426" cy="809625"/>
          </a:xfrm>
        </p:spPr>
        <p:txBody>
          <a:bodyPr rtlCol="0"/>
          <a:lstStyle>
            <a:defPPr>
              <a:defRPr lang="en-US"/>
            </a:defPPr>
          </a:lstStyle>
          <a:p>
            <a:pPr algn="ctr">
              <a:defRPr/>
            </a:pPr>
            <a:r>
              <a:rPr lang="ru-RU" sz="3600"/>
              <a:t>Ключевые особенности</a:t>
            </a:r>
            <a:endParaRPr sz="3600"/>
          </a:p>
        </p:txBody>
      </p:sp>
      <p:sp>
        <p:nvSpPr>
          <p:cNvPr id="1901940933" name="Заголовок 5"/>
          <p:cNvSpPr>
            <a:spLocks noGrp="1"/>
          </p:cNvSpPr>
          <p:nvPr/>
        </p:nvSpPr>
        <p:spPr bwMode="auto">
          <a:xfrm flipH="0" flipV="0">
            <a:off x="2199397" y="2000249"/>
            <a:ext cx="7731778" cy="382905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lang="en-US" sz="2800" b="1" i="0" cap="none" spc="199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pPr marL="371994" indent="-371994">
              <a:lnSpc>
                <a:spcPct val="95000"/>
              </a:lnSpc>
              <a:spcAft>
                <a:spcPts val="1757"/>
              </a:spcAft>
              <a:buFont typeface="Arial"/>
              <a:buChar char="•"/>
              <a:defRPr/>
            </a:pPr>
            <a:r>
              <a:rPr sz="2200" b="1"/>
              <a:t>WYSIWYG HTML редактор</a:t>
            </a:r>
            <a:endParaRPr sz="2200" b="1"/>
          </a:p>
          <a:p>
            <a:pPr marL="371994" indent="-371994">
              <a:lnSpc>
                <a:spcPct val="95000"/>
              </a:lnSpc>
              <a:spcAft>
                <a:spcPts val="1757"/>
              </a:spcAft>
              <a:buFont typeface="Arial"/>
              <a:buChar char="•"/>
              <a:defRPr/>
            </a:pPr>
            <a:r>
              <a:rPr sz="2200" b="1"/>
              <a:t>Нацелен на удобство создания справочных материалов</a:t>
            </a:r>
            <a:endParaRPr sz="2200" b="1"/>
          </a:p>
          <a:p>
            <a:pPr marL="371994" indent="-371994">
              <a:lnSpc>
                <a:spcPct val="95000"/>
              </a:lnSpc>
              <a:spcAft>
                <a:spcPts val="1757"/>
              </a:spcAft>
              <a:buFont typeface="Arial"/>
              <a:buChar char="•"/>
              <a:defRPr/>
            </a:pPr>
            <a:r>
              <a:rPr sz="2200" b="1"/>
              <a:t>Быстрый доступ к файлам и папкам</a:t>
            </a:r>
            <a:endParaRPr sz="2200" b="1"/>
          </a:p>
          <a:p>
            <a:pPr marL="371994" indent="-371994">
              <a:lnSpc>
                <a:spcPct val="95000"/>
              </a:lnSpc>
              <a:spcAft>
                <a:spcPts val="1757"/>
              </a:spcAft>
              <a:buFont typeface="Arial"/>
              <a:buChar char="•"/>
              <a:defRPr/>
            </a:pPr>
            <a:r>
              <a:rPr sz="2200" b="1"/>
              <a:t>Интерактивные гиперссылки</a:t>
            </a:r>
            <a:endParaRPr sz="2200" b="1"/>
          </a:p>
          <a:p>
            <a:pPr marL="371994" indent="-371994">
              <a:lnSpc>
                <a:spcPct val="95000"/>
              </a:lnSpc>
              <a:spcAft>
                <a:spcPts val="1757"/>
              </a:spcAft>
              <a:buFont typeface="Arial"/>
              <a:buChar char="•"/>
              <a:defRPr/>
            </a:pPr>
            <a:r>
              <a:rPr sz="2200" b="1"/>
              <a:t>Преобразование путей в относительные</a:t>
            </a:r>
            <a:endParaRPr sz="2200" b="1"/>
          </a:p>
          <a:p>
            <a:pPr marL="371994" indent="-371994">
              <a:lnSpc>
                <a:spcPct val="95000"/>
              </a:lnSpc>
              <a:spcAft>
                <a:spcPts val="1757"/>
              </a:spcAft>
              <a:buFont typeface="Arial"/>
              <a:buChar char="•"/>
              <a:defRPr/>
            </a:pPr>
            <a:r>
              <a:rPr sz="2200" b="1"/>
              <a:t>Полученные страницы могут отображаться в стиле приложения</a:t>
            </a:r>
            <a:endParaRPr sz="2200" b="1"/>
          </a:p>
          <a:p>
            <a:pPr>
              <a:lnSpc>
                <a:spcPct val="132000"/>
              </a:lnSpc>
              <a:defRPr/>
            </a:pPr>
            <a:r>
              <a:rPr sz="2800"/>
              <a:t>	</a:t>
            </a:r>
            <a:endParaRPr sz="2800"/>
          </a:p>
        </p:txBody>
      </p:sp>
      <p:pic>
        <p:nvPicPr>
          <p:cNvPr id="86218623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664212" y="552450"/>
            <a:ext cx="714373" cy="714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>8</a:t>
            </a:fld>
            <a:endParaRPr lang="ru-RU"/>
          </a:p>
        </p:txBody>
      </p:sp>
      <p:sp>
        <p:nvSpPr>
          <p:cNvPr id="2077148470" name="Заголовок 3"/>
          <p:cNvSpPr>
            <a:spLocks noGrp="1"/>
          </p:cNvSpPr>
          <p:nvPr>
            <p:ph type="title"/>
          </p:nvPr>
        </p:nvSpPr>
        <p:spPr bwMode="auto">
          <a:xfrm flipH="0" flipV="0">
            <a:off x="2023574" y="885825"/>
            <a:ext cx="8083426" cy="809625"/>
          </a:xfrm>
        </p:spPr>
        <p:txBody>
          <a:bodyPr rtlCol="0"/>
          <a:lstStyle>
            <a:defPPr>
              <a:defRPr lang="en-US"/>
            </a:defPPr>
          </a:lstStyle>
          <a:p>
            <a:pPr algn="ctr">
              <a:defRPr/>
            </a:pPr>
            <a:r>
              <a:rPr lang="ru-RU" sz="3600"/>
              <a:t>Полный цикл разработки</a:t>
            </a:r>
            <a:endParaRPr sz="3600"/>
          </a:p>
        </p:txBody>
      </p:sp>
      <p:sp>
        <p:nvSpPr>
          <p:cNvPr id="33047669" name="Заголовок 5"/>
          <p:cNvSpPr>
            <a:spLocks noGrp="1"/>
          </p:cNvSpPr>
          <p:nvPr/>
        </p:nvSpPr>
        <p:spPr bwMode="auto">
          <a:xfrm flipH="0" flipV="0">
            <a:off x="3073560" y="1809749"/>
            <a:ext cx="6044879" cy="382905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lang="en-US" sz="2800" b="1" i="0" cap="none" spc="199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pPr marL="394023" indent="-394023">
              <a:lnSpc>
                <a:spcPct val="132000"/>
              </a:lnSpc>
              <a:buFont typeface="Arial"/>
              <a:buChar char="•"/>
              <a:defRPr/>
            </a:pPr>
            <a:r>
              <a:rPr sz="2400"/>
              <a:t>Формирование команды</a:t>
            </a:r>
            <a:endParaRPr sz="2400"/>
          </a:p>
          <a:p>
            <a:pPr marL="394023" indent="-394023">
              <a:lnSpc>
                <a:spcPct val="132000"/>
              </a:lnSpc>
              <a:buFont typeface="Arial"/>
              <a:buChar char="•"/>
              <a:defRPr/>
            </a:pPr>
            <a:r>
              <a:rPr sz="2400"/>
              <a:t>Согласование ТЗ (user stories)</a:t>
            </a:r>
            <a:endParaRPr sz="2400"/>
          </a:p>
          <a:p>
            <a:pPr marL="394023" indent="-394023">
              <a:lnSpc>
                <a:spcPct val="132000"/>
              </a:lnSpc>
              <a:buFont typeface="Arial"/>
              <a:buChar char="•"/>
              <a:defRPr/>
            </a:pPr>
            <a:r>
              <a:rPr sz="2400"/>
              <a:t>Планирование</a:t>
            </a:r>
            <a:endParaRPr sz="2400"/>
          </a:p>
          <a:p>
            <a:pPr marL="394023" indent="-394023">
              <a:lnSpc>
                <a:spcPct val="132000"/>
              </a:lnSpc>
              <a:buFont typeface="Arial"/>
              <a:buChar char="•"/>
              <a:defRPr/>
            </a:pPr>
            <a:r>
              <a:rPr sz="2400"/>
              <a:t>Анализ рисков проекта</a:t>
            </a:r>
            <a:endParaRPr sz="2400"/>
          </a:p>
          <a:p>
            <a:pPr marL="394023" indent="-394023">
              <a:lnSpc>
                <a:spcPct val="132000"/>
              </a:lnSpc>
              <a:buFont typeface="Arial"/>
              <a:buChar char="•"/>
              <a:defRPr/>
            </a:pPr>
            <a:r>
              <a:rPr sz="2400"/>
              <a:t>Разработка функционала</a:t>
            </a:r>
            <a:endParaRPr sz="2400"/>
          </a:p>
          <a:p>
            <a:pPr marL="394023" indent="-394023">
              <a:lnSpc>
                <a:spcPct val="132000"/>
              </a:lnSpc>
              <a:buFont typeface="Arial"/>
              <a:buChar char="•"/>
              <a:defRPr/>
            </a:pPr>
            <a:r>
              <a:rPr sz="2400"/>
              <a:t>Тестирование</a:t>
            </a:r>
            <a:endParaRPr sz="2400"/>
          </a:p>
          <a:p>
            <a:pPr marL="394023" indent="-394023">
              <a:lnSpc>
                <a:spcPct val="132000"/>
              </a:lnSpc>
              <a:buFont typeface="Arial"/>
              <a:buChar char="•"/>
              <a:defRPr/>
            </a:pPr>
            <a:r>
              <a:rPr sz="2400"/>
              <a:t>Документирование</a:t>
            </a:r>
            <a:endParaRPr sz="2400"/>
          </a:p>
          <a:p>
            <a:pPr marL="394023" indent="-394023">
              <a:lnSpc>
                <a:spcPct val="132000"/>
              </a:lnSpc>
              <a:buFont typeface="Arial"/>
              <a:buChar char="•"/>
              <a:defRPr/>
            </a:pPr>
            <a:r>
              <a:rPr sz="2400"/>
              <a:t>Поставка</a:t>
            </a:r>
            <a:endParaRPr sz="2400"/>
          </a:p>
        </p:txBody>
      </p:sp>
      <p:pic>
        <p:nvPicPr>
          <p:cNvPr id="87401951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664212" y="552450"/>
            <a:ext cx="714373" cy="714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>
            <a:defPPr>
              <a:defRPr lang="en-US"/>
            </a:defPPr>
          </a:lstStyle>
          <a:p>
            <a:pPr>
              <a:defRPr/>
            </a:pPr>
            <a:fld id="{294A09A9-5501-47C1-A89A-A340965A2BE2}" type="slidenum">
              <a:rPr lang="ru-RU"/>
              <a:t>9</a:t>
            </a:fld>
            <a:endParaRPr lang="ru-RU"/>
          </a:p>
        </p:txBody>
      </p:sp>
      <p:sp>
        <p:nvSpPr>
          <p:cNvPr id="268548562" name="Заголовок 3"/>
          <p:cNvSpPr>
            <a:spLocks noGrp="1"/>
          </p:cNvSpPr>
          <p:nvPr>
            <p:ph type="title"/>
          </p:nvPr>
        </p:nvSpPr>
        <p:spPr bwMode="auto">
          <a:xfrm flipH="0" flipV="0">
            <a:off x="2023574" y="885825"/>
            <a:ext cx="8083426" cy="809625"/>
          </a:xfrm>
        </p:spPr>
        <p:txBody>
          <a:bodyPr rtlCol="0"/>
          <a:lstStyle>
            <a:defPPr>
              <a:defRPr lang="en-US"/>
            </a:defPPr>
          </a:lstStyle>
          <a:p>
            <a:pPr algn="ctr">
              <a:defRPr/>
            </a:pPr>
            <a:r>
              <a:rPr lang="ru-RU" sz="3600"/>
              <a:t>Документация</a:t>
            </a:r>
            <a:endParaRPr sz="3600"/>
          </a:p>
        </p:txBody>
      </p:sp>
      <p:sp>
        <p:nvSpPr>
          <p:cNvPr id="1252094333" name="Заголовок 5"/>
          <p:cNvSpPr>
            <a:spLocks noGrp="1"/>
          </p:cNvSpPr>
          <p:nvPr/>
        </p:nvSpPr>
        <p:spPr bwMode="auto">
          <a:xfrm flipH="0" flipV="0">
            <a:off x="2825910" y="1695449"/>
            <a:ext cx="6690540" cy="4311096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lang="en-US" sz="2800" b="1" i="0" cap="none" spc="199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pPr marL="327937" indent="-327937">
              <a:lnSpc>
                <a:spcPct val="124000"/>
              </a:lnSpc>
              <a:buFont typeface="Arial"/>
              <a:buChar char="•"/>
              <a:defRPr/>
            </a:pPr>
            <a:r>
              <a:rPr sz="2200" u="sng">
                <a:solidFill>
                  <a:schemeClr val="hlink"/>
                </a:solidFill>
                <a:hlinkClick r:id="rId2" tooltip="https://github.com/VitalyGladyshev/GB-text-editor/blob/documentation/docs/%D0%9A%D0%BE%D0%BC%D0%B0%D0%BD%D0%B4%D0%B0%202%20git.pdf"/>
              </a:rPr>
              <a:t>Список документов проекта</a:t>
            </a:r>
            <a:endParaRPr sz="2200"/>
          </a:p>
          <a:p>
            <a:pPr marL="327937" indent="-327937">
              <a:lnSpc>
                <a:spcPct val="124000"/>
              </a:lnSpc>
              <a:buFont typeface="Arial"/>
              <a:buChar char="•"/>
              <a:defRPr/>
            </a:pPr>
            <a:r>
              <a:rPr sz="2200" u="sng">
                <a:solidFill>
                  <a:schemeClr val="hlink"/>
                </a:solidFill>
                <a:hlinkClick r:id="rId3" tooltip="https://github.com/VitalyGladyshev/GB-text-editor/blob/documentation/docs/User%20Stories.pdf"/>
              </a:rPr>
              <a:t>User stories</a:t>
            </a:r>
            <a:endParaRPr sz="2200"/>
          </a:p>
          <a:p>
            <a:pPr marL="327937" indent="-327937">
              <a:lnSpc>
                <a:spcPct val="124000"/>
              </a:lnSpc>
              <a:buFont typeface="Arial"/>
              <a:buChar char="•"/>
              <a:defRPr/>
            </a:pPr>
            <a:r>
              <a:rPr sz="2200" u="sng">
                <a:solidFill>
                  <a:schemeClr val="hlink"/>
                </a:solidFill>
                <a:hlinkClick r:id="rId4" tooltip="https://gb-project.yougile.com/team/dd43605206dc/%D0%A2%D0%B5%D0%BA%D1%81%D1%82%D0%BE%D0%B2%D1%8B%D0%B9-%D1%80%D0%B5%D0%B4%D0%B0%D0%BA%D1%82%D0%BE%D1%80?lang=ru"/>
              </a:rPr>
              <a:t>Таскменеджер</a:t>
            </a:r>
            <a:endParaRPr sz="2200"/>
          </a:p>
          <a:p>
            <a:pPr marL="327937" indent="-327937">
              <a:lnSpc>
                <a:spcPct val="124000"/>
              </a:lnSpc>
              <a:buFont typeface="Arial"/>
              <a:buChar char="•"/>
              <a:defRPr/>
            </a:pPr>
            <a:r>
              <a:rPr sz="2200" u="sng">
                <a:solidFill>
                  <a:schemeClr val="hlink"/>
                </a:solidFill>
                <a:hlinkClick r:id="rId5" tooltip="https://github.com/VitalyGladyshev/GB-text-editor/blob/documentation/docs/%D0%9A%D0%BE%D0%BC%D0%B0%D0%BD%D0%B4%D0%B0%202%20%D0%A0%D0%B5%D0%BF%D0%BE%D0%B7%D0%B8%D1%82%D0%BE%D1%80%D0%B8%D0%B9%20%D0%BF%D1%80%D0%BE%D0%B5%D0%BA%D1%82%D0%B0.pdf"/>
              </a:rPr>
              <a:t>Правила использования репозитория</a:t>
            </a:r>
            <a:endParaRPr sz="2200"/>
          </a:p>
          <a:p>
            <a:pPr marL="327937" indent="-327937">
              <a:lnSpc>
                <a:spcPct val="124000"/>
              </a:lnSpc>
              <a:buFont typeface="Arial"/>
              <a:buChar char="•"/>
              <a:defRPr/>
            </a:pPr>
            <a:r>
              <a:rPr sz="2200" u="sng">
                <a:solidFill>
                  <a:schemeClr val="hlink"/>
                </a:solidFill>
                <a:hlinkClick r:id="rId6" tooltip="https://github.com/VitalyGladyshev/GB-text-editor/blob/documentation/docs/%D0%A0%D1%83%D0%BA%D0%BE%D0%B2%D0%BE%D0%B4%D1%81%D1%82%D0%B2%D0%BE%20%D0%BF%D0%BE%20%D1%81%D1%82%D0%B8%D0%BB%D1%8E%20c%2B%2B.pdf"/>
              </a:rPr>
              <a:t>Руководство по стилю С++</a:t>
            </a:r>
            <a:endParaRPr sz="2200"/>
          </a:p>
          <a:p>
            <a:pPr marL="327937" marR="0" indent="-327937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har char="•"/>
              <a:defRPr/>
            </a:pPr>
            <a:r>
              <a:rPr sz="2200" u="sng">
                <a:hlinkClick r:id="rId7" tooltip="https://github.com/VitalyGladyshev/GB-text-editor/tree/main"/>
              </a:rPr>
              <a:t>Репозиторий</a:t>
            </a:r>
            <a:endParaRPr lang="en-US" sz="2200" b="1" i="0" strike="noStrike" cap="none" spc="199">
              <a:solidFill>
                <a:schemeClr val="accent1"/>
              </a:solidFill>
              <a:latin typeface="Arial"/>
              <a:cs typeface="Arial"/>
            </a:endParaRPr>
          </a:p>
          <a:p>
            <a:pPr marL="327937" marR="0" indent="-327937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200" u="sng">
                <a:solidFill>
                  <a:schemeClr val="hlink"/>
                </a:solidFill>
                <a:hlinkClick r:id="rId8" tooltip="https://vitalygladyshev.github.io/GB-text-editor/html/index.html"/>
              </a:rPr>
              <a:t>Р</a:t>
            </a:r>
            <a:r>
              <a:rPr sz="2200" u="sng">
                <a:solidFill>
                  <a:schemeClr val="hlink"/>
                </a:solidFill>
                <a:hlinkClick r:id="rId8" tooltip="https://vitalygladyshev.github.io/GB-text-editor/html/index.html"/>
              </a:rPr>
              <a:t>уководство программиста</a:t>
            </a:r>
            <a:endParaRPr sz="2200"/>
          </a:p>
          <a:p>
            <a:pPr marL="327937" indent="-327937">
              <a:lnSpc>
                <a:spcPct val="124000"/>
              </a:lnSpc>
              <a:buFont typeface="Arial"/>
              <a:buChar char="•"/>
              <a:defRPr/>
            </a:pPr>
            <a:r>
              <a:rPr lang="en-US" sz="2200" b="1" i="0" u="sng" strike="noStrike" cap="none" spc="199">
                <a:solidFill>
                  <a:schemeClr val="hlink"/>
                </a:solidFill>
                <a:latin typeface="Arial"/>
                <a:ea typeface="Arial"/>
                <a:cs typeface="Arial"/>
                <a:hlinkClick r:id="rId9" tooltip="https://vitalygladyshev.github.io/GB-text-editor/help/index.html"/>
              </a:rPr>
              <a:t>Руководство оператора</a:t>
            </a:r>
            <a:endParaRPr sz="2200"/>
          </a:p>
          <a:p>
            <a:pPr marL="327937" indent="-327937">
              <a:lnSpc>
                <a:spcPct val="124000"/>
              </a:lnSpc>
              <a:buFont typeface="Arial"/>
              <a:buChar char="•"/>
              <a:defRPr/>
            </a:pPr>
            <a:r>
              <a:rPr sz="2200" u="sng">
                <a:solidFill>
                  <a:schemeClr val="hlink"/>
                </a:solidFill>
                <a:hlinkClick r:id="rId10" tooltip="https://github.com/VitalyGladyshev/GB-text-editor/blob/documentation/docs/%D0%9A%D0%BE%D0%BC%D0%B0%D0%BD%D0%B4%D0%B0%202%20%D0%90%D0%BD%D0%B0%D0%BB%D0%B8%D0%B7%20%D1%80%D0%B8%D1%81%D0%BA%D0%BE%D0%B2%20%D1%80%D0%B5%D0%B0%D0%BB%D0%B8%D0%B7%D0%B0%D1%86%D0%B8%D0%B8%20%D0%BF%D1%80%D0%BE%D0%B5%D0%BA%D1%82%D0%B0%20%D0%93%D0%B8%D0%BF%D0%B5%D1%80%D1%82%D0%B5%D0%BA%D1%81%D1%82%D0%BE%D0%B2%D1%8B%D0%B9%20%D1%80%D0%B5%D0%B4%D0%B0%D0%BA%D1%82%D0%BE%D1%80.pdf"/>
              </a:rPr>
              <a:t>Анализ рисков проекта</a:t>
            </a:r>
            <a:endParaRPr sz="2200"/>
          </a:p>
          <a:p>
            <a:pPr marL="327937" indent="-327937">
              <a:lnSpc>
                <a:spcPct val="124000"/>
              </a:lnSpc>
              <a:buFont typeface="Arial"/>
              <a:buChar char="•"/>
              <a:defRPr/>
            </a:pPr>
            <a:r>
              <a:rPr sz="2200" u="sng">
                <a:solidFill>
                  <a:schemeClr val="hlink"/>
                </a:solidFill>
                <a:hlinkClick r:id="rId11" tooltip="https://github.com/VitalyGladyshev/GB-text-editor/blob/documentation/docs/%D0%A2%D0%B5%D1%81%D1%82%D0%B8%D1%80%D0%BE%D0%B2%D0%B0%D0%BD%D0%B8%D0%B5.pdf"/>
              </a:rPr>
              <a:t>Тестирование</a:t>
            </a:r>
            <a:endParaRPr sz="2200"/>
          </a:p>
        </p:txBody>
      </p:sp>
      <p:pic>
        <p:nvPicPr>
          <p:cNvPr id="822078242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10664212" y="552450"/>
            <a:ext cx="714373" cy="714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R7-Office/7.4.0.112</Application>
  <DocSecurity>0</DocSecurity>
  <PresentationFormat/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Виталий Гладышев</cp:lastModifiedBy>
  <cp:revision>2</cp:revision>
  <dcterms:created xsi:type="dcterms:W3CDTF">2022-07-23T05:42:44Z</dcterms:created>
  <dcterms:modified xsi:type="dcterms:W3CDTF">2023-10-09T14:08:40Z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</Properties>
</file>