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83" r:id="rId6"/>
    <p:sldId id="262" r:id="rId7"/>
    <p:sldId id="267" r:id="rId8"/>
    <p:sldId id="285" r:id="rId9"/>
    <p:sldId id="268" r:id="rId10"/>
    <p:sldId id="269" r:id="rId11"/>
    <p:sldId id="270" r:id="rId12"/>
    <p:sldId id="278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44" autoAdjust="0"/>
  </p:normalViewPr>
  <p:slideViewPr>
    <p:cSldViewPr snapToGrid="0" showGuides="1">
      <p:cViewPr>
        <p:scale>
          <a:sx n="73" d="100"/>
          <a:sy n="73" d="100"/>
        </p:scale>
        <p:origin x="-51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400" dirty="0"/>
              <a:t>Проектирование и разработка сервиса подбора фитнес-</a:t>
            </a:r>
            <a:r>
              <a:rPr lang="ru-RU" sz="4400" dirty="0" err="1"/>
              <a:t>трекера</a:t>
            </a:r>
            <a:r>
              <a:rPr lang="ru-RU" sz="4400" dirty="0"/>
              <a:t> под требования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</a:t>
            </a:r>
            <a:r>
              <a:rPr lang="ru-RU" sz="1867" dirty="0" smtClean="0">
                <a:latin typeface="Akrobat" pitchFamily="50" charset="-52"/>
              </a:rPr>
              <a:t>286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smtClean="0">
                <a:latin typeface="Akrobat" pitchFamily="50" charset="-52"/>
              </a:rPr>
              <a:t>Россь Виталий Владиславович</a:t>
            </a:r>
            <a:endParaRPr lang="ru-RU" sz="1867" dirty="0">
              <a:latin typeface="Akrobat" pitchFamily="50" charset="-52"/>
            </a:endParaRPr>
          </a:p>
          <a:p>
            <a:pPr algn="r"/>
            <a:r>
              <a:rPr lang="ru-RU" sz="1867" dirty="0" smtClean="0">
                <a:latin typeface="Akrobat" pitchFamily="50" charset="-52"/>
              </a:rPr>
              <a:t>Руководитель:  Бережков Андрей Вячеславович</a:t>
            </a:r>
            <a:endParaRPr lang="ru-RU" sz="1867" dirty="0">
              <a:latin typeface="Akrobat" pitchFamily="50" charset="-52"/>
            </a:endParaRP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7»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5" y="1567541"/>
            <a:ext cx="9091748" cy="408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8»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" y="1467883"/>
            <a:ext cx="9540240" cy="48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6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10»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36923"/>
              </p:ext>
            </p:extLst>
          </p:nvPr>
        </p:nvGraphicFramePr>
        <p:xfrm>
          <a:off x="838198" y="1825625"/>
          <a:ext cx="10034848" cy="46063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7424">
                  <a:extLst>
                    <a:ext uri="{9D8B030D-6E8A-4147-A177-3AD203B41FA5}">
                      <a16:colId xmlns:a16="http://schemas.microsoft.com/office/drawing/2014/main" xmlns="" val="4199594166"/>
                    </a:ext>
                  </a:extLst>
                </a:gridCol>
                <a:gridCol w="5017424">
                  <a:extLst>
                    <a:ext uri="{9D8B030D-6E8A-4147-A177-3AD203B41FA5}">
                      <a16:colId xmlns:a16="http://schemas.microsoft.com/office/drawing/2014/main" xmlns="" val="1294580835"/>
                    </a:ext>
                  </a:extLst>
                </a:gridCol>
              </a:tblGrid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3404144"/>
                  </a:ext>
                </a:extLst>
              </a:tr>
              <a:tr h="72284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гаджетов,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поиска.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66695"/>
                  </a:ext>
                </a:extLst>
              </a:tr>
              <a:tr h="11080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права незарегистрированного пользователя, добавление 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гаджетов к сравнению.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69840665"/>
                  </a:ext>
                </a:extLst>
              </a:tr>
              <a:tr h="14932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права Зарегистрированного пользователя. Удаление и изменение </a:t>
                      </a: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гаджетов.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4891634"/>
                  </a:ext>
                </a:extLst>
              </a:tr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13»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sp>
        <p:nvSpPr>
          <p:cNvPr id="5" name="AutoShape 2" descr="blob:https://web.whatsapp.com/44264b96-7c63-4a4f-a65a-b8ee294e62f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blob:https://web.whatsapp.com/44264b96-7c63-4a4f-a65a-b8ee294e62f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blob:https://web.whatsapp.com/44264b96-7c63-4a4f-a65a-b8ee294e62f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42" y="2125263"/>
            <a:ext cx="7659189" cy="376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krobat Black"/>
              </a:rPr>
              <a:t>Перед </a:t>
            </a:r>
            <a:r>
              <a:rPr lang="ru-RU" dirty="0">
                <a:latin typeface="Akrobat Black"/>
              </a:rPr>
              <a:t>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</a:t>
            </a:r>
            <a:r>
              <a:rPr lang="ru-RU">
                <a:latin typeface="Akrobat Black"/>
              </a:rPr>
              <a:t>выполнены </a:t>
            </a:r>
            <a:r>
              <a:rPr lang="ru-RU" smtClean="0">
                <a:latin typeface="Akrobat Black"/>
              </a:rPr>
              <a:t>18 </a:t>
            </a:r>
            <a:r>
              <a:rPr lang="ru-RU" dirty="0">
                <a:latin typeface="Akrobat Black"/>
              </a:rPr>
              <a:t>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</a:t>
            </a:r>
            <a:r>
              <a:rPr lang="ru-RU" sz="3200" dirty="0" smtClean="0">
                <a:latin typeface="Akrobat" pitchFamily="50" charset="-52"/>
              </a:rPr>
              <a:t>все вопросы.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 smtClean="0">
                <a:latin typeface="Akrobat" pitchFamily="50" charset="-52"/>
              </a:rPr>
              <a:t>Все </a:t>
            </a:r>
            <a:r>
              <a:rPr lang="ru-RU" sz="3200">
                <a:latin typeface="Akrobat" pitchFamily="50" charset="-52"/>
              </a:rPr>
              <a:t>задачи </a:t>
            </a:r>
            <a:r>
              <a:rPr lang="ru-RU" sz="3200" smtClean="0">
                <a:latin typeface="Akrobat" pitchFamily="50" charset="-52"/>
              </a:rPr>
              <a:t>выполнены, </a:t>
            </a:r>
            <a:r>
              <a:rPr lang="ru-RU" sz="3200" dirty="0">
                <a:latin typeface="Akrobat" pitchFamily="50" charset="-52"/>
              </a:rPr>
              <a:t>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9667" y="1683945"/>
            <a:ext cx="676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сервиса </a:t>
            </a:r>
            <a:r>
              <a:rPr lang="ru-RU" dirty="0"/>
              <a:t>подбора фитнес-</a:t>
            </a:r>
            <a:r>
              <a:rPr lang="ru-RU" dirty="0" err="1"/>
              <a:t>трекера</a:t>
            </a:r>
            <a:r>
              <a:rPr lang="ru-RU" dirty="0"/>
              <a:t> под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 </a:t>
            </a:r>
            <a:r>
              <a:rPr lang="ru-RU" sz="1800" dirty="0">
                <a:latin typeface="Akrobat Black"/>
              </a:rPr>
              <a:t>– </a:t>
            </a:r>
            <a:r>
              <a:rPr lang="ru-RU" sz="1800" dirty="0" smtClean="0">
                <a:latin typeface="Akrobat Black"/>
              </a:rPr>
              <a:t>Ознакомление с техникой безопасности</a:t>
            </a:r>
            <a:endParaRPr lang="en-US" sz="18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2 – Создание </a:t>
            </a:r>
            <a:r>
              <a:rPr lang="ru-RU" sz="1800" dirty="0" err="1" smtClean="0">
                <a:latin typeface="Akrobat Black"/>
              </a:rPr>
              <a:t>репозитория</a:t>
            </a:r>
            <a:r>
              <a:rPr lang="ru-RU" sz="1800" dirty="0" smtClean="0">
                <a:latin typeface="Akrobat Black"/>
              </a:rPr>
              <a:t> на </a:t>
            </a:r>
            <a:r>
              <a:rPr lang="en-US" sz="1800" dirty="0" smtClean="0">
                <a:latin typeface="Akrobat Black" pitchFamily="50" charset="-52"/>
              </a:rPr>
              <a:t>GitHub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3 – Изучение требований к отчетной документации и правилам оформления отчетов, критериев оценки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4 – Поиск </a:t>
            </a:r>
            <a:r>
              <a:rPr lang="ru-RU" sz="1800" dirty="0" err="1" smtClean="0">
                <a:latin typeface="Akrobat Black"/>
              </a:rPr>
              <a:t>аналагов</a:t>
            </a:r>
            <a:r>
              <a:rPr lang="ru-RU" sz="1800" dirty="0" smtClean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5 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6 </a:t>
            </a:r>
            <a:r>
              <a:rPr lang="ru-RU" sz="1800" dirty="0" smtClean="0">
                <a:latin typeface="Akrobat Black"/>
              </a:rPr>
              <a:t>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7 </a:t>
            </a:r>
            <a:r>
              <a:rPr lang="ru-RU" sz="1800" dirty="0" smtClean="0">
                <a:latin typeface="Akrobat Black"/>
              </a:rPr>
              <a:t>– Разработка карты или структуры сайта (</a:t>
            </a:r>
            <a:r>
              <a:rPr lang="en-US" sz="1800" dirty="0" smtClean="0">
                <a:latin typeface="Akrobat Black"/>
              </a:rPr>
              <a:t>Mind Map)</a:t>
            </a:r>
            <a:r>
              <a:rPr lang="ru-RU" sz="1800" dirty="0" smtClean="0">
                <a:latin typeface="Akrobat Black"/>
              </a:rPr>
              <a:t>.</a:t>
            </a:r>
            <a:endParaRPr lang="en-US" sz="18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8 </a:t>
            </a:r>
            <a:r>
              <a:rPr lang="ru-RU" sz="1800" dirty="0" smtClean="0">
                <a:latin typeface="Akrobat Black"/>
              </a:rPr>
              <a:t>– Проектирование интерфейсов</a:t>
            </a:r>
            <a:r>
              <a:rPr lang="ru-RU" sz="1800" dirty="0" smtClean="0">
                <a:latin typeface="Akrobat Black"/>
              </a:rPr>
              <a:t>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9 – </a:t>
            </a:r>
            <a:r>
              <a:rPr lang="ru-RU" sz="1800" dirty="0" smtClean="0">
                <a:latin typeface="Akrobat Black"/>
              </a:rPr>
              <a:t>Верстка интерфейсов.</a:t>
            </a:r>
            <a:endParaRPr lang="ru-RU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10 </a:t>
            </a:r>
            <a:r>
              <a:rPr lang="ru-RU" sz="1800" dirty="0" smtClean="0">
                <a:latin typeface="Akrobat Black"/>
              </a:rPr>
              <a:t>– Определение групп пользователей</a:t>
            </a:r>
            <a:r>
              <a:rPr lang="ru-RU" sz="1800" dirty="0" smtClean="0">
                <a:latin typeface="Akrobat Black"/>
              </a:rPr>
              <a:t>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11 </a:t>
            </a:r>
            <a:r>
              <a:rPr lang="ru-RU" sz="1800" dirty="0">
                <a:latin typeface="Akrobat Black"/>
              </a:rPr>
              <a:t>– </a:t>
            </a:r>
            <a:r>
              <a:rPr lang="ru-RU" sz="1800" dirty="0" smtClean="0">
                <a:latin typeface="Akrobat Black"/>
              </a:rPr>
              <a:t>Проектирование базы данных</a:t>
            </a:r>
            <a:endParaRPr lang="ru-RU" sz="18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12</a:t>
            </a:r>
            <a:r>
              <a:rPr lang="ru-RU" sz="1800" dirty="0" smtClean="0">
                <a:latin typeface="Akrobat Black"/>
              </a:rPr>
              <a:t> </a:t>
            </a:r>
            <a:r>
              <a:rPr lang="ru-RU" sz="1800" dirty="0" smtClean="0">
                <a:latin typeface="Akrobat Black"/>
              </a:rPr>
              <a:t>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13 </a:t>
            </a:r>
            <a:r>
              <a:rPr lang="ru-RU" sz="1800" dirty="0" smtClean="0">
                <a:latin typeface="Akrobat Black"/>
              </a:rPr>
              <a:t>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14 </a:t>
            </a:r>
            <a:r>
              <a:rPr lang="ru-RU" sz="1800" dirty="0" smtClean="0">
                <a:latin typeface="Akrobat Black"/>
              </a:rPr>
              <a:t>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15 </a:t>
            </a:r>
            <a:r>
              <a:rPr lang="ru-RU" sz="1800" dirty="0" smtClean="0">
                <a:latin typeface="Akrobat Black"/>
              </a:rPr>
              <a:t>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 smtClean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16 </a:t>
            </a:r>
            <a:r>
              <a:rPr lang="ru-RU" sz="1800" dirty="0" smtClean="0">
                <a:latin typeface="Akrobat Black"/>
              </a:rPr>
              <a:t>– Создание форм для создания, редактирования и удаления данных</a:t>
            </a:r>
            <a:r>
              <a:rPr lang="ru-RU" sz="1800" dirty="0" smtClean="0">
                <a:latin typeface="Akrobat Black"/>
              </a:rPr>
              <a:t>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18 </a:t>
            </a:r>
            <a:r>
              <a:rPr lang="ru-RU" sz="1800" dirty="0">
                <a:latin typeface="Akrobat Black"/>
              </a:rPr>
              <a:t>– </a:t>
            </a:r>
            <a:r>
              <a:rPr lang="ru-RU" sz="1800" dirty="0" smtClean="0">
                <a:latin typeface="Akrobat Black"/>
              </a:rPr>
              <a:t>Оформление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</a:t>
            </a:r>
            <a:r>
              <a:rPr lang="ru-RU" sz="1800" dirty="0" smtClean="0">
                <a:latin typeface="Akrobat Black"/>
              </a:rPr>
              <a:t>19 </a:t>
            </a:r>
            <a:r>
              <a:rPr lang="ru-RU" sz="1800" dirty="0">
                <a:latin typeface="Akrobat Black"/>
              </a:rPr>
              <a:t>– </a:t>
            </a:r>
            <a:r>
              <a:rPr lang="ru-RU" sz="1800" dirty="0" smtClean="0">
                <a:latin typeface="Akrobat Black"/>
              </a:rPr>
              <a:t>Дифференцированный зачет, защита работы.</a:t>
            </a:r>
            <a:endParaRPr lang="ru-RU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8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 smtClean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5038"/>
            <a:ext cx="9982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5" y="1773010"/>
            <a:ext cx="11668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3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3»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79574"/>
              </p:ext>
            </p:extLst>
          </p:nvPr>
        </p:nvGraphicFramePr>
        <p:xfrm>
          <a:off x="838200" y="1825625"/>
          <a:ext cx="9505056" cy="48060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Критерий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Допустимые значения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 smtClean="0">
                          <a:latin typeface="Akrobat Black"/>
                        </a:rPr>
                        <a:t>Комментарий</a:t>
                      </a:r>
                      <a:endParaRPr lang="ru-RU" sz="1800" dirty="0">
                        <a:latin typeface="Akrobat Black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должен быть черным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 New Roman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основного текста отчета- Times New Roman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Начертание шрифта определений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Обычный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Курсив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курсива допускается для обозначения объектов и написанных терминов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</a:t>
            </a:r>
            <a:r>
              <a:rPr lang="ru-RU" sz="4667" dirty="0" smtClean="0">
                <a:latin typeface="Akrobat Black" pitchFamily="50" charset="-52"/>
              </a:rPr>
              <a:t>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" y="1367518"/>
            <a:ext cx="6067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18" y="1920783"/>
            <a:ext cx="5076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5»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4" y="2142308"/>
            <a:ext cx="10654656" cy="296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92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</a:t>
            </a:r>
            <a:r>
              <a:rPr lang="ru-RU" sz="4667" dirty="0" smtClean="0">
                <a:latin typeface="Akrobat Black" pitchFamily="50" charset="-52"/>
              </a:rPr>
              <a:t>6»</a:t>
            </a:r>
            <a:endParaRPr lang="ru-RU" sz="4667" dirty="0">
              <a:latin typeface="Akrobat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78042"/>
              </p:ext>
            </p:extLst>
          </p:nvPr>
        </p:nvGraphicFramePr>
        <p:xfrm>
          <a:off x="838200" y="1825625"/>
          <a:ext cx="6336704" cy="4212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</a:t>
                      </a:r>
                      <a:r>
                        <a:rPr lang="ru-RU" sz="1800" dirty="0" smtClean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вид </a:t>
                      </a:r>
                      <a:r>
                        <a:rPr lang="ru-RU" sz="1800" dirty="0" err="1" smtClean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трекера</a:t>
                      </a:r>
                      <a:r>
                        <a:rPr lang="ru-RU" sz="1800" dirty="0" smtClean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назначение, функции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448</Words>
  <Application>Microsoft Office PowerPoint</Application>
  <PresentationFormat>Произвольный</PresentationFormat>
  <Paragraphs>103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Проектирование и разработка сервиса подбора фитнес-трекера под требования</vt:lpstr>
      <vt:lpstr>Цель работы</vt:lpstr>
      <vt:lpstr>Задачи</vt:lpstr>
      <vt:lpstr>Решение «задачи 1»</vt:lpstr>
      <vt:lpstr>Решение «задачи 2»</vt:lpstr>
      <vt:lpstr>Решение «задачи 3»</vt:lpstr>
      <vt:lpstr>Решение «задачи 4»</vt:lpstr>
      <vt:lpstr>Решение «задачи 5»</vt:lpstr>
      <vt:lpstr>Решение «задачи 6»</vt:lpstr>
      <vt:lpstr>Решение «задачи 7»</vt:lpstr>
      <vt:lpstr>Решение «задачи 8»</vt:lpstr>
      <vt:lpstr>Решение «задачи 10»</vt:lpstr>
      <vt:lpstr>Решение «задачи 13»</vt:lpstr>
      <vt:lpstr>Результаты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</dc:title>
  <dc:creator>Zorto</dc:creator>
  <cp:lastModifiedBy>1</cp:lastModifiedBy>
  <cp:revision>35</cp:revision>
  <dcterms:created xsi:type="dcterms:W3CDTF">2020-06-19T12:49:38Z</dcterms:created>
  <dcterms:modified xsi:type="dcterms:W3CDTF">2020-11-18T09:52:52Z</dcterms:modified>
</cp:coreProperties>
</file>