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58" r:id="rId6"/>
    <p:sldId id="260" r:id="rId7"/>
    <p:sldId id="264" r:id="rId8"/>
    <p:sldId id="261" r:id="rId9"/>
    <p:sldId id="262" r:id="rId10"/>
    <p:sldId id="263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B5FBAE-EAEB-4F78-843D-D867A9922D0D}">
          <p14:sldIdLst>
            <p14:sldId id="256"/>
            <p14:sldId id="257"/>
            <p14:sldId id="267"/>
            <p14:sldId id="259"/>
            <p14:sldId id="258"/>
            <p14:sldId id="260"/>
            <p14:sldId id="264"/>
            <p14:sldId id="261"/>
            <p14:sldId id="262"/>
            <p14:sldId id="263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A44F-79F3-4C41-8BC7-C7595B3F6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1A86E-09DB-4B23-A43F-CCE84CF1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7AAE5-EAA6-4CFA-A18D-4D1B0006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7C138-E67B-4410-BA9D-20325E44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66AFD9-9746-446E-B8AB-DBDE9697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5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CE9B2-DC4E-4529-806B-B53138DD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E9BC24-CA27-49EF-93A9-179287E6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14B6F-1D12-4168-92F9-E51FF837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91F43-2830-4CAB-B92B-DE9E1B4E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C92970-7A32-4558-A13A-4CAB32CB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8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497698-5B4B-4D36-A462-48D1F8115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1AFDDB-DA4E-4889-AB24-00CA7FC7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170D42-532E-40C4-BA82-455E4308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D2139A-E98F-47F5-A970-C7D869C0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5FB6BC-4474-47CD-8DE9-6DECCE75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14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80F8D-C2F1-4CE4-9CBD-1BA665A1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B776E-215E-4628-8A8E-CCD027C4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B2F66E-71DD-4098-8516-5A0F906B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1060C-855A-41E1-B21B-1FDA842D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56872-3C2C-41E0-9DAD-CB8707F9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1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A50A0-A81A-4F72-AAE2-D47880A6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D649F9-E320-490C-BBF7-B35852D2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7D2616-2EC2-45B8-BECD-2D28AF8C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380F1-7AB0-4298-869E-17EC3A22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19756-E38C-45C4-A0B0-A431B92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9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63FF8-2B4F-423F-B9A9-76ED0B6D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E53EB-7A4A-40AC-A4C9-73900427C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E38A02-02A9-41F0-925A-8B16010E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C3C191-CF2C-46CD-B072-B897DD7F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98A56-3C83-4A0E-9954-959D4EE5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6DD9F3-18AE-4493-AD61-232D0AC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8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F5BD-1963-4EDA-9530-11551139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601B65-2282-4A8C-A781-FF38BC1C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5121F-CC93-4959-AC86-C3653A2D7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F0B4A3-C2A8-4252-A0EE-6771BE61A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4A1555-C7E7-4918-9C21-51FDA2B3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80BF3CA-9C18-4E80-B78B-B352884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96D139-DFA7-4C36-AD02-921D071F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5E94C0-BA64-44D3-A5A8-91C71E63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A9E88-4BCD-45EE-99A4-5F96EAFD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F22830-7A8E-4FEC-A5E8-26924B7E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0333AE-A652-4F99-B17D-8C1A049D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18DA99-7194-41CB-84D4-FE35B6D9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53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7ACA93-2D94-4916-B92F-67E1882E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26057A-723D-4EA6-9436-626AEDDC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93A407-1970-4735-898E-CDAFEC03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1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C08D8-CE26-434C-BBDA-23A87465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CE1F3-D508-458E-9646-F7E57F58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535356-6662-4495-A19C-50DE183F3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6FF289-EFAF-479D-8473-4802C2F0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A1B17C-6024-48ED-ABE2-23E3F6DE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1B567-8A97-4839-9CC3-7B4A6A4B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70F34-0ADD-4984-983B-43CBA497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98C339-66F7-402D-AF7A-1C81518D9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6A4728-9382-488F-9487-4118E443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99A1F0-4DD1-4FB4-85C2-66343433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DA0485-9420-4301-8FE9-60FE19E5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27E7CF-8C5F-4127-9F3E-3EFFC837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13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6A684-7FDC-4EB8-9B41-DC48E512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F6F1A3-D895-4B10-8E54-324C9850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BD78D-7230-4E46-BFB2-8D3FD531A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AF0B-3B51-4641-8A7F-55525425FC7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C3399-8D12-4D0C-B873-6BB29EC3D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CA521-B353-48FF-BDEE-3C16221E3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5B93-2808-40A6-BBC1-29C072595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0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97BEC4B-1EF3-4548-822D-2F9F04431138}"/>
              </a:ext>
            </a:extLst>
          </p:cNvPr>
          <p:cNvSpPr/>
          <p:nvPr/>
        </p:nvSpPr>
        <p:spPr>
          <a:xfrm>
            <a:off x="3429000" y="866447"/>
            <a:ext cx="3935506" cy="5579177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F9B1470-4D9C-4E0D-ABD8-C2D4C1717D25}"/>
              </a:ext>
            </a:extLst>
          </p:cNvPr>
          <p:cNvSpPr/>
          <p:nvPr/>
        </p:nvSpPr>
        <p:spPr>
          <a:xfrm>
            <a:off x="3989294" y="1810817"/>
            <a:ext cx="2814918" cy="5571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login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05CBB-4F82-45BA-86F0-41003AE4553F}"/>
              </a:ext>
            </a:extLst>
          </p:cNvPr>
          <p:cNvSpPr txBox="1"/>
          <p:nvPr/>
        </p:nvSpPr>
        <p:spPr>
          <a:xfrm>
            <a:off x="3989294" y="1409026"/>
            <a:ext cx="281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Логин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DAC2BD0-CCCB-4025-A536-079FFACC969B}"/>
              </a:ext>
            </a:extLst>
          </p:cNvPr>
          <p:cNvSpPr/>
          <p:nvPr/>
        </p:nvSpPr>
        <p:spPr>
          <a:xfrm>
            <a:off x="3989294" y="2704852"/>
            <a:ext cx="2814918" cy="5571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167E4-69E0-4574-92AF-879220D07B10}"/>
              </a:ext>
            </a:extLst>
          </p:cNvPr>
          <p:cNvSpPr txBox="1"/>
          <p:nvPr/>
        </p:nvSpPr>
        <p:spPr>
          <a:xfrm>
            <a:off x="3989294" y="2335520"/>
            <a:ext cx="281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Пароль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29BC29-A83C-4CEB-99B2-5398F8D5BAF3}"/>
              </a:ext>
            </a:extLst>
          </p:cNvPr>
          <p:cNvSpPr/>
          <p:nvPr/>
        </p:nvSpPr>
        <p:spPr>
          <a:xfrm>
            <a:off x="3989294" y="3648635"/>
            <a:ext cx="2814918" cy="5571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Войти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19EBD-5978-4E33-A4D3-5EF967F28896}"/>
              </a:ext>
            </a:extLst>
          </p:cNvPr>
          <p:cNvSpPr txBox="1"/>
          <p:nvPr/>
        </p:nvSpPr>
        <p:spPr>
          <a:xfrm>
            <a:off x="3989294" y="4269252"/>
            <a:ext cx="2814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Хотите</a:t>
            </a:r>
            <a:r>
              <a:rPr lang="en-US" sz="1600" dirty="0"/>
              <a:t> </a:t>
            </a:r>
            <a:r>
              <a:rPr lang="ru-RU" sz="1600" dirty="0"/>
              <a:t>зарегистрироваться</a:t>
            </a:r>
            <a:r>
              <a:rPr lang="en-US" sz="1600" dirty="0"/>
              <a:t>?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FFEE9F9-50E0-4830-AEE3-716A68A030A8}"/>
              </a:ext>
            </a:extLst>
          </p:cNvPr>
          <p:cNvSpPr/>
          <p:nvPr/>
        </p:nvSpPr>
        <p:spPr>
          <a:xfrm>
            <a:off x="3429000" y="672353"/>
            <a:ext cx="3935506" cy="1940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2444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16CAEDF-9C1E-44A3-B97B-E1F49B4B9A75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0BD62D3-6B0D-45A4-89D4-F7E133F94AAD}"/>
              </a:ext>
            </a:extLst>
          </p:cNvPr>
          <p:cNvSpPr/>
          <p:nvPr/>
        </p:nvSpPr>
        <p:spPr>
          <a:xfrm>
            <a:off x="156880" y="389961"/>
            <a:ext cx="363073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67F778-89C8-4429-B9BA-5E324997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A6E9CD-2D79-4EC3-958E-0BEC411F6700}"/>
              </a:ext>
            </a:extLst>
          </p:cNvPr>
          <p:cNvSpPr/>
          <p:nvPr/>
        </p:nvSpPr>
        <p:spPr>
          <a:xfrm>
            <a:off x="505381" y="389961"/>
            <a:ext cx="11516291" cy="63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46494B-4914-4861-82FF-9BED0A5C0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0" y="1132326"/>
            <a:ext cx="266414" cy="266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11E8A8-34F2-47F6-A1AE-3209A6382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8" y="742391"/>
            <a:ext cx="266415" cy="26641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6C3FF87-8852-4829-A887-316AA5F480A8}"/>
              </a:ext>
            </a:extLst>
          </p:cNvPr>
          <p:cNvSpPr/>
          <p:nvPr/>
        </p:nvSpPr>
        <p:spPr>
          <a:xfrm>
            <a:off x="164253" y="1481583"/>
            <a:ext cx="325516" cy="385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4E74E8-11B6-4EA7-8EE1-67856B588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" y="1522260"/>
            <a:ext cx="303826" cy="3038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3B11AD-D107-48FC-8FEF-D795AF609E23}"/>
              </a:ext>
            </a:extLst>
          </p:cNvPr>
          <p:cNvSpPr txBox="1"/>
          <p:nvPr/>
        </p:nvSpPr>
        <p:spPr>
          <a:xfrm>
            <a:off x="1066800" y="773697"/>
            <a:ext cx="263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Настройки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1C2FF4-D1AC-4C49-BBB6-8D3C004393FE}"/>
              </a:ext>
            </a:extLst>
          </p:cNvPr>
          <p:cNvSpPr/>
          <p:nvPr/>
        </p:nvSpPr>
        <p:spPr>
          <a:xfrm>
            <a:off x="1066800" y="1540840"/>
            <a:ext cx="42672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Уведомлять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приходе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заявок</a:t>
            </a:r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id="{18D4C725-A6C1-4AE9-A190-CA7F999B0B65}"/>
              </a:ext>
            </a:extLst>
          </p:cNvPr>
          <p:cNvSpPr/>
          <p:nvPr/>
        </p:nvSpPr>
        <p:spPr>
          <a:xfrm>
            <a:off x="1300480" y="1745014"/>
            <a:ext cx="294640" cy="2688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3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F03825-9F98-4020-9A59-D65EA03B2988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A0D99-E926-4BA8-B461-8C28A8A09EAD}"/>
              </a:ext>
            </a:extLst>
          </p:cNvPr>
          <p:cNvSpPr/>
          <p:nvPr/>
        </p:nvSpPr>
        <p:spPr>
          <a:xfrm>
            <a:off x="156880" y="389961"/>
            <a:ext cx="363073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85BC57-122B-49E7-B572-A333AA6A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A220F2-C22B-4119-99DB-5B10F53B72F4}"/>
              </a:ext>
            </a:extLst>
          </p:cNvPr>
          <p:cNvSpPr/>
          <p:nvPr/>
        </p:nvSpPr>
        <p:spPr>
          <a:xfrm>
            <a:off x="505381" y="389961"/>
            <a:ext cx="11516291" cy="63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BA709C-3FBA-40D0-B978-470F7EE18091}"/>
              </a:ext>
            </a:extLst>
          </p:cNvPr>
          <p:cNvSpPr/>
          <p:nvPr/>
        </p:nvSpPr>
        <p:spPr>
          <a:xfrm>
            <a:off x="8265459" y="537882"/>
            <a:ext cx="3576917" cy="6006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CDC2D9-5411-402E-BCBB-3F0DD8C67925}"/>
              </a:ext>
            </a:extLst>
          </p:cNvPr>
          <p:cNvSpPr/>
          <p:nvPr/>
        </p:nvSpPr>
        <p:spPr>
          <a:xfrm>
            <a:off x="8570257" y="727314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7B3D5-DCAB-4E52-B65C-694A7AAD7EE0}"/>
              </a:ext>
            </a:extLst>
          </p:cNvPr>
          <p:cNvSpPr txBox="1"/>
          <p:nvPr/>
        </p:nvSpPr>
        <p:spPr>
          <a:xfrm>
            <a:off x="8677834" y="870749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55839-676D-48D5-A8BE-D8527AF25725}"/>
              </a:ext>
            </a:extLst>
          </p:cNvPr>
          <p:cNvSpPr txBox="1"/>
          <p:nvPr/>
        </p:nvSpPr>
        <p:spPr>
          <a:xfrm>
            <a:off x="8686798" y="1240081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B6A211-B64F-4374-BF49-BAEE2D51FAB9}"/>
              </a:ext>
            </a:extLst>
          </p:cNvPr>
          <p:cNvSpPr/>
          <p:nvPr/>
        </p:nvSpPr>
        <p:spPr>
          <a:xfrm>
            <a:off x="8570257" y="1856866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88C20-9338-4391-AFD4-14937D5F4675}"/>
              </a:ext>
            </a:extLst>
          </p:cNvPr>
          <p:cNvSpPr txBox="1"/>
          <p:nvPr/>
        </p:nvSpPr>
        <p:spPr>
          <a:xfrm>
            <a:off x="8677834" y="2000301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10971-B93E-4AEF-A96E-282EBADD8219}"/>
              </a:ext>
            </a:extLst>
          </p:cNvPr>
          <p:cNvSpPr txBox="1"/>
          <p:nvPr/>
        </p:nvSpPr>
        <p:spPr>
          <a:xfrm>
            <a:off x="8686798" y="2369633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BE13DE2-3AE1-4F34-891D-9A4B38158D63}"/>
              </a:ext>
            </a:extLst>
          </p:cNvPr>
          <p:cNvSpPr/>
          <p:nvPr/>
        </p:nvSpPr>
        <p:spPr>
          <a:xfrm>
            <a:off x="8570257" y="2981900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DA292-C153-4252-8788-20E93EEDAB1D}"/>
              </a:ext>
            </a:extLst>
          </p:cNvPr>
          <p:cNvSpPr txBox="1"/>
          <p:nvPr/>
        </p:nvSpPr>
        <p:spPr>
          <a:xfrm>
            <a:off x="8677834" y="3125335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B1346F-C0DF-4134-B6CC-4AE4F66DC201}"/>
              </a:ext>
            </a:extLst>
          </p:cNvPr>
          <p:cNvSpPr txBox="1"/>
          <p:nvPr/>
        </p:nvSpPr>
        <p:spPr>
          <a:xfrm>
            <a:off x="8686798" y="3494667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E8FA580-2B25-4749-A385-A429B2548126}"/>
              </a:ext>
            </a:extLst>
          </p:cNvPr>
          <p:cNvSpPr/>
          <p:nvPr/>
        </p:nvSpPr>
        <p:spPr>
          <a:xfrm>
            <a:off x="8570257" y="4160328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CD4F9-8410-4DC9-942C-D4F38A43DB16}"/>
              </a:ext>
            </a:extLst>
          </p:cNvPr>
          <p:cNvSpPr txBox="1"/>
          <p:nvPr/>
        </p:nvSpPr>
        <p:spPr>
          <a:xfrm>
            <a:off x="8677834" y="4303763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B9306-02F9-45A6-B8DF-FD3994DE3A7F}"/>
              </a:ext>
            </a:extLst>
          </p:cNvPr>
          <p:cNvSpPr txBox="1"/>
          <p:nvPr/>
        </p:nvSpPr>
        <p:spPr>
          <a:xfrm>
            <a:off x="8686798" y="4673095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2041E0F-5A91-4D5F-929A-391BE99094B9}"/>
              </a:ext>
            </a:extLst>
          </p:cNvPr>
          <p:cNvSpPr/>
          <p:nvPr/>
        </p:nvSpPr>
        <p:spPr>
          <a:xfrm>
            <a:off x="8570257" y="5331111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5DC349-CE07-4094-ABB9-0DC55FF357FF}"/>
              </a:ext>
            </a:extLst>
          </p:cNvPr>
          <p:cNvSpPr txBox="1"/>
          <p:nvPr/>
        </p:nvSpPr>
        <p:spPr>
          <a:xfrm>
            <a:off x="8677834" y="5474546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C488E-1283-4E9F-9EF8-C316013F093D}"/>
              </a:ext>
            </a:extLst>
          </p:cNvPr>
          <p:cNvSpPr txBox="1"/>
          <p:nvPr/>
        </p:nvSpPr>
        <p:spPr>
          <a:xfrm>
            <a:off x="8686798" y="5843878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42E52-7535-4172-ADEA-6E741F9EAE92}"/>
              </a:ext>
            </a:extLst>
          </p:cNvPr>
          <p:cNvSpPr txBox="1"/>
          <p:nvPr/>
        </p:nvSpPr>
        <p:spPr>
          <a:xfrm>
            <a:off x="9938501" y="870749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454BCA-CDCC-426A-90BE-C0A72B2BE331}"/>
              </a:ext>
            </a:extLst>
          </p:cNvPr>
          <p:cNvSpPr txBox="1"/>
          <p:nvPr/>
        </p:nvSpPr>
        <p:spPr>
          <a:xfrm>
            <a:off x="9938500" y="1978745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7F6FED-85EF-449C-A267-0B6C2DDDC73A}"/>
              </a:ext>
            </a:extLst>
          </p:cNvPr>
          <p:cNvSpPr txBox="1"/>
          <p:nvPr/>
        </p:nvSpPr>
        <p:spPr>
          <a:xfrm>
            <a:off x="9938499" y="3115031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357787-EDDB-48F5-A9A4-A768BBC48B9F}"/>
              </a:ext>
            </a:extLst>
          </p:cNvPr>
          <p:cNvSpPr txBox="1"/>
          <p:nvPr/>
        </p:nvSpPr>
        <p:spPr>
          <a:xfrm>
            <a:off x="9929535" y="4308375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8F296B-908F-44DE-85DE-6F5E249D9250}"/>
              </a:ext>
            </a:extLst>
          </p:cNvPr>
          <p:cNvSpPr txBox="1"/>
          <p:nvPr/>
        </p:nvSpPr>
        <p:spPr>
          <a:xfrm>
            <a:off x="9897034" y="5481388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C193253-1169-4FE8-BE12-BDBB8AA9725E}"/>
              </a:ext>
            </a:extLst>
          </p:cNvPr>
          <p:cNvSpPr/>
          <p:nvPr/>
        </p:nvSpPr>
        <p:spPr>
          <a:xfrm>
            <a:off x="833719" y="537881"/>
            <a:ext cx="7135905" cy="6006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2A24422-008E-40E1-AA8F-0DABFA0E895D}"/>
              </a:ext>
            </a:extLst>
          </p:cNvPr>
          <p:cNvSpPr/>
          <p:nvPr/>
        </p:nvSpPr>
        <p:spPr>
          <a:xfrm>
            <a:off x="1004047" y="926958"/>
            <a:ext cx="6861363" cy="4819418"/>
          </a:xfrm>
          <a:prstGeom prst="rect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E25FBFD-D042-45F6-A4E2-75AAAE06868A}"/>
              </a:ext>
            </a:extLst>
          </p:cNvPr>
          <p:cNvSpPr/>
          <p:nvPr/>
        </p:nvSpPr>
        <p:spPr>
          <a:xfrm>
            <a:off x="4434728" y="5119218"/>
            <a:ext cx="3292848" cy="4237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Повысить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EC42D31-4A09-480F-9517-1DA2C3469453}"/>
              </a:ext>
            </a:extLst>
          </p:cNvPr>
          <p:cNvSpPr/>
          <p:nvPr/>
        </p:nvSpPr>
        <p:spPr>
          <a:xfrm>
            <a:off x="1147482" y="5119218"/>
            <a:ext cx="3183032" cy="4237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Понизить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8FF26522-3207-4FF8-92FC-FE34412E01C5}"/>
              </a:ext>
            </a:extLst>
          </p:cNvPr>
          <p:cNvSpPr/>
          <p:nvPr/>
        </p:nvSpPr>
        <p:spPr>
          <a:xfrm>
            <a:off x="1147482" y="2268071"/>
            <a:ext cx="6580094" cy="2703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57C29A-827E-42D9-9C86-D47EB3B32839}"/>
              </a:ext>
            </a:extLst>
          </p:cNvPr>
          <p:cNvSpPr txBox="1"/>
          <p:nvPr/>
        </p:nvSpPr>
        <p:spPr>
          <a:xfrm>
            <a:off x="1199590" y="2357427"/>
            <a:ext cx="6580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Описание проблемы</a:t>
            </a:r>
            <a:r>
              <a:rPr lang="en-US" dirty="0"/>
              <a:t>, </a:t>
            </a:r>
            <a:r>
              <a:rPr lang="ru-RU" dirty="0"/>
              <a:t>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A49E5A-8BE1-47A9-AFDE-BFA13EAB8BD7}"/>
              </a:ext>
            </a:extLst>
          </p:cNvPr>
          <p:cNvSpPr txBox="1"/>
          <p:nvPr/>
        </p:nvSpPr>
        <p:spPr>
          <a:xfrm>
            <a:off x="1147482" y="926958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DF5B31-3CC7-48C4-A6BC-B7F494210911}"/>
              </a:ext>
            </a:extLst>
          </p:cNvPr>
          <p:cNvSpPr txBox="1"/>
          <p:nvPr/>
        </p:nvSpPr>
        <p:spPr>
          <a:xfrm>
            <a:off x="1150283" y="1301057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718A80-EDE9-4F47-BF08-F67AE19743B5}"/>
              </a:ext>
            </a:extLst>
          </p:cNvPr>
          <p:cNvSpPr txBox="1"/>
          <p:nvPr/>
        </p:nvSpPr>
        <p:spPr>
          <a:xfrm>
            <a:off x="1147482" y="1734760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7E3AC20-9FCC-4C17-9D36-10899BCF5AAF}"/>
              </a:ext>
            </a:extLst>
          </p:cNvPr>
          <p:cNvSpPr/>
          <p:nvPr/>
        </p:nvSpPr>
        <p:spPr>
          <a:xfrm>
            <a:off x="170329" y="734368"/>
            <a:ext cx="324528" cy="385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75E1801-7A2C-4176-BB36-21D314CC6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774577"/>
            <a:ext cx="304762" cy="304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40D2C9-2685-4D7C-B8B2-A01CFB84E240}"/>
              </a:ext>
            </a:extLst>
          </p:cNvPr>
          <p:cNvSpPr txBox="1"/>
          <p:nvPr/>
        </p:nvSpPr>
        <p:spPr>
          <a:xfrm>
            <a:off x="3761255" y="567570"/>
            <a:ext cx="133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Отдел № 1 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F262E7E-ABEE-4315-8820-FC9057AD6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4" y="1151978"/>
            <a:ext cx="304762" cy="30476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74EB97B-8CA0-46A5-98A5-30989320A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1518008"/>
            <a:ext cx="304762" cy="30476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A201FC5-0CF7-4852-89CB-7269C30E5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1880205"/>
            <a:ext cx="304762" cy="30476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BA96D499-6AC8-4DD7-8E95-EB706F290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2242402"/>
            <a:ext cx="304762" cy="30476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85D60D2-4B38-4084-8B8B-42EC8E505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2604599"/>
            <a:ext cx="304762" cy="30476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EE9E74E-5C01-4565-ACDC-8A7741AD4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2966796"/>
            <a:ext cx="303826" cy="3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3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BF03825-9F98-4020-9A59-D65EA03B2988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A0D99-E926-4BA8-B461-8C28A8A09EAD}"/>
              </a:ext>
            </a:extLst>
          </p:cNvPr>
          <p:cNvSpPr/>
          <p:nvPr/>
        </p:nvSpPr>
        <p:spPr>
          <a:xfrm>
            <a:off x="156880" y="389961"/>
            <a:ext cx="363073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85BC57-122B-49E7-B572-A333AA6A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5A220F2-C22B-4119-99DB-5B10F53B72F4}"/>
              </a:ext>
            </a:extLst>
          </p:cNvPr>
          <p:cNvSpPr/>
          <p:nvPr/>
        </p:nvSpPr>
        <p:spPr>
          <a:xfrm>
            <a:off x="505380" y="389961"/>
            <a:ext cx="11516291" cy="63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BA709C-3FBA-40D0-B978-470F7EE18091}"/>
              </a:ext>
            </a:extLst>
          </p:cNvPr>
          <p:cNvSpPr/>
          <p:nvPr/>
        </p:nvSpPr>
        <p:spPr>
          <a:xfrm>
            <a:off x="8265459" y="537882"/>
            <a:ext cx="3576917" cy="6006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CDC2D9-5411-402E-BCBB-3F0DD8C67925}"/>
              </a:ext>
            </a:extLst>
          </p:cNvPr>
          <p:cNvSpPr/>
          <p:nvPr/>
        </p:nvSpPr>
        <p:spPr>
          <a:xfrm>
            <a:off x="8570257" y="727314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7B3D5-DCAB-4E52-B65C-694A7AAD7EE0}"/>
              </a:ext>
            </a:extLst>
          </p:cNvPr>
          <p:cNvSpPr txBox="1"/>
          <p:nvPr/>
        </p:nvSpPr>
        <p:spPr>
          <a:xfrm>
            <a:off x="8677834" y="870749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55839-676D-48D5-A8BE-D8527AF25725}"/>
              </a:ext>
            </a:extLst>
          </p:cNvPr>
          <p:cNvSpPr txBox="1"/>
          <p:nvPr/>
        </p:nvSpPr>
        <p:spPr>
          <a:xfrm>
            <a:off x="8686798" y="1240081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B6A211-B64F-4374-BF49-BAEE2D51FAB9}"/>
              </a:ext>
            </a:extLst>
          </p:cNvPr>
          <p:cNvSpPr/>
          <p:nvPr/>
        </p:nvSpPr>
        <p:spPr>
          <a:xfrm>
            <a:off x="8570257" y="1856866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88C20-9338-4391-AFD4-14937D5F4675}"/>
              </a:ext>
            </a:extLst>
          </p:cNvPr>
          <p:cNvSpPr txBox="1"/>
          <p:nvPr/>
        </p:nvSpPr>
        <p:spPr>
          <a:xfrm>
            <a:off x="8677834" y="2000301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10971-B93E-4AEF-A96E-282EBADD8219}"/>
              </a:ext>
            </a:extLst>
          </p:cNvPr>
          <p:cNvSpPr txBox="1"/>
          <p:nvPr/>
        </p:nvSpPr>
        <p:spPr>
          <a:xfrm>
            <a:off x="8686798" y="2369633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BE13DE2-3AE1-4F34-891D-9A4B38158D63}"/>
              </a:ext>
            </a:extLst>
          </p:cNvPr>
          <p:cNvSpPr/>
          <p:nvPr/>
        </p:nvSpPr>
        <p:spPr>
          <a:xfrm>
            <a:off x="8570257" y="2981900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DA292-C153-4252-8788-20E93EEDAB1D}"/>
              </a:ext>
            </a:extLst>
          </p:cNvPr>
          <p:cNvSpPr txBox="1"/>
          <p:nvPr/>
        </p:nvSpPr>
        <p:spPr>
          <a:xfrm>
            <a:off x="8677834" y="3125335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B1346F-C0DF-4134-B6CC-4AE4F66DC201}"/>
              </a:ext>
            </a:extLst>
          </p:cNvPr>
          <p:cNvSpPr txBox="1"/>
          <p:nvPr/>
        </p:nvSpPr>
        <p:spPr>
          <a:xfrm>
            <a:off x="8686798" y="3494667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E8FA580-2B25-4749-A385-A429B2548126}"/>
              </a:ext>
            </a:extLst>
          </p:cNvPr>
          <p:cNvSpPr/>
          <p:nvPr/>
        </p:nvSpPr>
        <p:spPr>
          <a:xfrm>
            <a:off x="8570257" y="4160328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FCD4F9-8410-4DC9-942C-D4F38A43DB16}"/>
              </a:ext>
            </a:extLst>
          </p:cNvPr>
          <p:cNvSpPr txBox="1"/>
          <p:nvPr/>
        </p:nvSpPr>
        <p:spPr>
          <a:xfrm>
            <a:off x="8677834" y="4303763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6B9306-02F9-45A6-B8DF-FD3994DE3A7F}"/>
              </a:ext>
            </a:extLst>
          </p:cNvPr>
          <p:cNvSpPr txBox="1"/>
          <p:nvPr/>
        </p:nvSpPr>
        <p:spPr>
          <a:xfrm>
            <a:off x="8686798" y="4673095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2041E0F-5A91-4D5F-929A-391BE99094B9}"/>
              </a:ext>
            </a:extLst>
          </p:cNvPr>
          <p:cNvSpPr/>
          <p:nvPr/>
        </p:nvSpPr>
        <p:spPr>
          <a:xfrm>
            <a:off x="8570257" y="5331111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5DC349-CE07-4094-ABB9-0DC55FF357FF}"/>
              </a:ext>
            </a:extLst>
          </p:cNvPr>
          <p:cNvSpPr txBox="1"/>
          <p:nvPr/>
        </p:nvSpPr>
        <p:spPr>
          <a:xfrm>
            <a:off x="8677834" y="5474546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BC488E-1283-4E9F-9EF8-C316013F093D}"/>
              </a:ext>
            </a:extLst>
          </p:cNvPr>
          <p:cNvSpPr txBox="1"/>
          <p:nvPr/>
        </p:nvSpPr>
        <p:spPr>
          <a:xfrm>
            <a:off x="8686798" y="5843878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42E52-7535-4172-ADEA-6E741F9EAE92}"/>
              </a:ext>
            </a:extLst>
          </p:cNvPr>
          <p:cNvSpPr txBox="1"/>
          <p:nvPr/>
        </p:nvSpPr>
        <p:spPr>
          <a:xfrm>
            <a:off x="9938501" y="870749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454BCA-CDCC-426A-90BE-C0A72B2BE331}"/>
              </a:ext>
            </a:extLst>
          </p:cNvPr>
          <p:cNvSpPr txBox="1"/>
          <p:nvPr/>
        </p:nvSpPr>
        <p:spPr>
          <a:xfrm>
            <a:off x="9938500" y="1978745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7F6FED-85EF-449C-A267-0B6C2DDDC73A}"/>
              </a:ext>
            </a:extLst>
          </p:cNvPr>
          <p:cNvSpPr txBox="1"/>
          <p:nvPr/>
        </p:nvSpPr>
        <p:spPr>
          <a:xfrm>
            <a:off x="9938499" y="3115031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357787-EDDB-48F5-A9A4-A768BBC48B9F}"/>
              </a:ext>
            </a:extLst>
          </p:cNvPr>
          <p:cNvSpPr txBox="1"/>
          <p:nvPr/>
        </p:nvSpPr>
        <p:spPr>
          <a:xfrm>
            <a:off x="9929535" y="4308375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8F296B-908F-44DE-85DE-6F5E249D9250}"/>
              </a:ext>
            </a:extLst>
          </p:cNvPr>
          <p:cNvSpPr txBox="1"/>
          <p:nvPr/>
        </p:nvSpPr>
        <p:spPr>
          <a:xfrm>
            <a:off x="9897034" y="5481388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C193253-1169-4FE8-BE12-BDBB8AA9725E}"/>
              </a:ext>
            </a:extLst>
          </p:cNvPr>
          <p:cNvSpPr/>
          <p:nvPr/>
        </p:nvSpPr>
        <p:spPr>
          <a:xfrm>
            <a:off x="833719" y="537881"/>
            <a:ext cx="7135905" cy="6006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82A24422-008E-40E1-AA8F-0DABFA0E895D}"/>
              </a:ext>
            </a:extLst>
          </p:cNvPr>
          <p:cNvSpPr/>
          <p:nvPr/>
        </p:nvSpPr>
        <p:spPr>
          <a:xfrm>
            <a:off x="1004047" y="926958"/>
            <a:ext cx="6861363" cy="5390270"/>
          </a:xfrm>
          <a:prstGeom prst="rect">
            <a:avLst/>
          </a:prstGeom>
          <a:solidFill>
            <a:srgbClr val="A6A6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E25FBFD-D042-45F6-A4E2-75AAAE06868A}"/>
              </a:ext>
            </a:extLst>
          </p:cNvPr>
          <p:cNvSpPr/>
          <p:nvPr/>
        </p:nvSpPr>
        <p:spPr>
          <a:xfrm>
            <a:off x="4527735" y="5119218"/>
            <a:ext cx="3199841" cy="4237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Повысить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EC42D31-4A09-480F-9517-1DA2C3469453}"/>
              </a:ext>
            </a:extLst>
          </p:cNvPr>
          <p:cNvSpPr/>
          <p:nvPr/>
        </p:nvSpPr>
        <p:spPr>
          <a:xfrm>
            <a:off x="1147482" y="5119218"/>
            <a:ext cx="3272676" cy="4237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Понизить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статус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8FF26522-3207-4FF8-92FC-FE34412E01C5}"/>
              </a:ext>
            </a:extLst>
          </p:cNvPr>
          <p:cNvSpPr/>
          <p:nvPr/>
        </p:nvSpPr>
        <p:spPr>
          <a:xfrm>
            <a:off x="1147482" y="2268071"/>
            <a:ext cx="6580094" cy="2703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57C29A-827E-42D9-9C86-D47EB3B32839}"/>
              </a:ext>
            </a:extLst>
          </p:cNvPr>
          <p:cNvSpPr txBox="1"/>
          <p:nvPr/>
        </p:nvSpPr>
        <p:spPr>
          <a:xfrm>
            <a:off x="1199590" y="2357427"/>
            <a:ext cx="6580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Описание проблемы</a:t>
            </a:r>
            <a:r>
              <a:rPr lang="en-US" dirty="0"/>
              <a:t>, </a:t>
            </a:r>
            <a:r>
              <a:rPr lang="ru-RU" dirty="0"/>
              <a:t>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r>
              <a:rPr lang="ru-RU" dirty="0"/>
              <a:t> описание проблемы</a:t>
            </a:r>
            <a:r>
              <a:rPr lang="en-US" dirty="0"/>
              <a:t>,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A49E5A-8BE1-47A9-AFDE-BFA13EAB8BD7}"/>
              </a:ext>
            </a:extLst>
          </p:cNvPr>
          <p:cNvSpPr txBox="1"/>
          <p:nvPr/>
        </p:nvSpPr>
        <p:spPr>
          <a:xfrm>
            <a:off x="1147482" y="926958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DF5B31-3CC7-48C4-A6BC-B7F494210911}"/>
              </a:ext>
            </a:extLst>
          </p:cNvPr>
          <p:cNvSpPr txBox="1"/>
          <p:nvPr/>
        </p:nvSpPr>
        <p:spPr>
          <a:xfrm>
            <a:off x="1150283" y="1301057"/>
            <a:ext cx="176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Ответственный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718A80-EDE9-4F47-BF08-F67AE19743B5}"/>
              </a:ext>
            </a:extLst>
          </p:cNvPr>
          <p:cNvSpPr txBox="1"/>
          <p:nvPr/>
        </p:nvSpPr>
        <p:spPr>
          <a:xfrm>
            <a:off x="1147482" y="1734760"/>
            <a:ext cx="285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Принят</a:t>
            </a:r>
            <a:r>
              <a:rPr lang="en-US" dirty="0"/>
              <a:t>/</a:t>
            </a:r>
            <a:r>
              <a:rPr lang="ru-RU" dirty="0"/>
              <a:t>непринят </a:t>
            </a:r>
          </a:p>
          <a:p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5FFC94C-A9CF-4F55-BF2C-E8FB5026E6CC}"/>
              </a:ext>
            </a:extLst>
          </p:cNvPr>
          <p:cNvSpPr/>
          <p:nvPr/>
        </p:nvSpPr>
        <p:spPr>
          <a:xfrm>
            <a:off x="2844895" y="5732437"/>
            <a:ext cx="3292848" cy="4237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Добавить отчет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60759CE-AB16-415B-B187-2D4C21DCB43F}"/>
              </a:ext>
            </a:extLst>
          </p:cNvPr>
          <p:cNvSpPr/>
          <p:nvPr/>
        </p:nvSpPr>
        <p:spPr>
          <a:xfrm>
            <a:off x="170329" y="734368"/>
            <a:ext cx="317123" cy="344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4DBDD72-5536-47D4-AB32-57E5A6609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774577"/>
            <a:ext cx="304762" cy="30476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78436FE1-ECE7-43A9-8EBA-CE50B0A5A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4" y="1151978"/>
            <a:ext cx="304762" cy="30476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5736C6F-95A7-494F-9B3D-7D2D5D186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1518008"/>
            <a:ext cx="304762" cy="30476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4955B2F-1ED6-4FAF-936F-CC50011B3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1880205"/>
            <a:ext cx="304762" cy="30476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6C395B8-3E68-4CD4-97EC-89BE473A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2242402"/>
            <a:ext cx="304762" cy="30476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C154AA3-917F-4AEB-B015-1FA557D34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2604599"/>
            <a:ext cx="304762" cy="30476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21A08D53-3AC9-49C2-ACA7-E34922530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2966796"/>
            <a:ext cx="303826" cy="3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4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17BCFC-B9B4-4D51-974A-22C37FE66174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B2EF2D-6695-4F77-B197-AD70A1CF013C}"/>
              </a:ext>
            </a:extLst>
          </p:cNvPr>
          <p:cNvSpPr/>
          <p:nvPr/>
        </p:nvSpPr>
        <p:spPr>
          <a:xfrm>
            <a:off x="156880" y="389961"/>
            <a:ext cx="363073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E32502-1C50-48DC-97FD-DA885E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761562-4D8D-44EE-B0DF-F23CBD29F2BF}"/>
              </a:ext>
            </a:extLst>
          </p:cNvPr>
          <p:cNvSpPr/>
          <p:nvPr/>
        </p:nvSpPr>
        <p:spPr>
          <a:xfrm>
            <a:off x="505381" y="389961"/>
            <a:ext cx="11516291" cy="63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A9FB7-0811-457B-ACA8-D2070F02EA86}"/>
              </a:ext>
            </a:extLst>
          </p:cNvPr>
          <p:cNvSpPr txBox="1"/>
          <p:nvPr/>
        </p:nvSpPr>
        <p:spPr>
          <a:xfrm>
            <a:off x="1066800" y="773697"/>
            <a:ext cx="263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Настройки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9796157-6401-4190-A8AB-282EC594D24D}"/>
              </a:ext>
            </a:extLst>
          </p:cNvPr>
          <p:cNvSpPr/>
          <p:nvPr/>
        </p:nvSpPr>
        <p:spPr>
          <a:xfrm>
            <a:off x="1066800" y="1540840"/>
            <a:ext cx="42672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Уведомлять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о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приходе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заявок</a:t>
            </a: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2D73F319-496C-4867-8780-085DA556ABFF}"/>
              </a:ext>
            </a:extLst>
          </p:cNvPr>
          <p:cNvSpPr/>
          <p:nvPr/>
        </p:nvSpPr>
        <p:spPr>
          <a:xfrm>
            <a:off x="1300480" y="1745014"/>
            <a:ext cx="294640" cy="2688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94D036-51C1-4DEB-AEDE-2CADB3D79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774577"/>
            <a:ext cx="304762" cy="3047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419FA8-A1BA-4567-A532-B8596F60B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4" y="1151978"/>
            <a:ext cx="304762" cy="30476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83F76D9-4210-4A25-80A0-84E11F259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1518008"/>
            <a:ext cx="304762" cy="30476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730E052-A9EB-47BC-9D09-3BE3CF37D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1880205"/>
            <a:ext cx="304762" cy="30476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CEA2EF5-BD4E-4C82-A2F0-1AF62416C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2242402"/>
            <a:ext cx="304762" cy="30476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0513B8D-62A0-4BFE-9319-8112C53BB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2604599"/>
            <a:ext cx="304762" cy="30476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AA01E94-F9EE-4975-83D2-652E65EA611D}"/>
              </a:ext>
            </a:extLst>
          </p:cNvPr>
          <p:cNvSpPr/>
          <p:nvPr/>
        </p:nvSpPr>
        <p:spPr>
          <a:xfrm>
            <a:off x="163021" y="2946223"/>
            <a:ext cx="342359" cy="3449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1AE7DF-6E35-483A-B369-0D51434C7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2" y="2966796"/>
            <a:ext cx="303826" cy="3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4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04E7A6-C9F6-4991-94E7-B2E7DD7FC93C}"/>
              </a:ext>
            </a:extLst>
          </p:cNvPr>
          <p:cNvSpPr/>
          <p:nvPr/>
        </p:nvSpPr>
        <p:spPr>
          <a:xfrm>
            <a:off x="3962401" y="143435"/>
            <a:ext cx="4482352" cy="65711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FA7D71-08DA-420A-A616-61EFFFEF71BA}"/>
              </a:ext>
            </a:extLst>
          </p:cNvPr>
          <p:cNvSpPr/>
          <p:nvPr/>
        </p:nvSpPr>
        <p:spPr>
          <a:xfrm>
            <a:off x="4782672" y="914400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login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540EC-D5D0-46B6-ADD1-EB4A968C4F45}"/>
              </a:ext>
            </a:extLst>
          </p:cNvPr>
          <p:cNvSpPr txBox="1"/>
          <p:nvPr/>
        </p:nvSpPr>
        <p:spPr>
          <a:xfrm>
            <a:off x="4764741" y="546846"/>
            <a:ext cx="284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Логин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ED5B50-BFC0-41BC-9FAD-2C7952AFB873}"/>
              </a:ext>
            </a:extLst>
          </p:cNvPr>
          <p:cNvSpPr/>
          <p:nvPr/>
        </p:nvSpPr>
        <p:spPr>
          <a:xfrm>
            <a:off x="4764728" y="1676404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8C5F7-8E43-474B-AEC5-E6319AC79077}"/>
              </a:ext>
            </a:extLst>
          </p:cNvPr>
          <p:cNvSpPr txBox="1"/>
          <p:nvPr/>
        </p:nvSpPr>
        <p:spPr>
          <a:xfrm>
            <a:off x="4764741" y="1293627"/>
            <a:ext cx="284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Пароль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C5B840-7824-4B66-90AE-C860B4787196}"/>
              </a:ext>
            </a:extLst>
          </p:cNvPr>
          <p:cNvSpPr/>
          <p:nvPr/>
        </p:nvSpPr>
        <p:spPr>
          <a:xfrm>
            <a:off x="4764725" y="2375197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C9C64-8395-48E8-83B0-E431B1C24294}"/>
              </a:ext>
            </a:extLst>
          </p:cNvPr>
          <p:cNvSpPr txBox="1"/>
          <p:nvPr/>
        </p:nvSpPr>
        <p:spPr>
          <a:xfrm>
            <a:off x="4764725" y="1992124"/>
            <a:ext cx="28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Повторите</a:t>
            </a:r>
            <a:r>
              <a:rPr lang="ru-RU" dirty="0"/>
              <a:t> </a:t>
            </a:r>
            <a:r>
              <a:rPr lang="ru-RU" sz="1600" dirty="0"/>
              <a:t>пароль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B0768E6-A73C-485F-8321-5F18D23BF64B}"/>
              </a:ext>
            </a:extLst>
          </p:cNvPr>
          <p:cNvSpPr/>
          <p:nvPr/>
        </p:nvSpPr>
        <p:spPr>
          <a:xfrm>
            <a:off x="3962402" y="143435"/>
            <a:ext cx="4482352" cy="2151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 - X</a:t>
            </a:r>
            <a:endParaRPr lang="ru-RU" sz="1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CA833C7-F4F8-4BC1-9705-1A1315F92790}"/>
              </a:ext>
            </a:extLst>
          </p:cNvPr>
          <p:cNvSpPr/>
          <p:nvPr/>
        </p:nvSpPr>
        <p:spPr>
          <a:xfrm>
            <a:off x="4764722" y="4376008"/>
            <a:ext cx="2550478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/>
              <a:t>Статус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1A4EA-C857-4D43-8D9C-8C20A709722E}"/>
              </a:ext>
            </a:extLst>
          </p:cNvPr>
          <p:cNvSpPr txBox="1"/>
          <p:nvPr/>
        </p:nvSpPr>
        <p:spPr>
          <a:xfrm>
            <a:off x="4764723" y="3991129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Статус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CB1867-2B07-4236-9E0D-4F1A511902E1}"/>
              </a:ext>
            </a:extLst>
          </p:cNvPr>
          <p:cNvSpPr/>
          <p:nvPr/>
        </p:nvSpPr>
        <p:spPr>
          <a:xfrm>
            <a:off x="4782672" y="3024167"/>
            <a:ext cx="2841812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/>
              <a:t>Имя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C195D-EBD8-4661-885C-132BFDF28B3F}"/>
              </a:ext>
            </a:extLst>
          </p:cNvPr>
          <p:cNvSpPr txBox="1"/>
          <p:nvPr/>
        </p:nvSpPr>
        <p:spPr>
          <a:xfrm>
            <a:off x="4764725" y="2666949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Имя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390F31B-3CA3-4930-AA24-1F350D2B3E7D}"/>
              </a:ext>
            </a:extLst>
          </p:cNvPr>
          <p:cNvSpPr/>
          <p:nvPr/>
        </p:nvSpPr>
        <p:spPr>
          <a:xfrm>
            <a:off x="4764722" y="3708570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Фамилия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92F88-2F3C-46D6-9C5B-B83E75CB7BCF}"/>
              </a:ext>
            </a:extLst>
          </p:cNvPr>
          <p:cNvSpPr txBox="1"/>
          <p:nvPr/>
        </p:nvSpPr>
        <p:spPr>
          <a:xfrm>
            <a:off x="4764724" y="3381702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0F21D5-D89E-408C-80DC-DBEDED60CC6F}"/>
              </a:ext>
            </a:extLst>
          </p:cNvPr>
          <p:cNvSpPr/>
          <p:nvPr/>
        </p:nvSpPr>
        <p:spPr>
          <a:xfrm>
            <a:off x="4764730" y="5477435"/>
            <a:ext cx="2841811" cy="466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Зарегистрироваться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AACA0B4-967B-474B-93C9-6C3DEAC4A3E8}"/>
              </a:ext>
            </a:extLst>
          </p:cNvPr>
          <p:cNvSpPr/>
          <p:nvPr/>
        </p:nvSpPr>
        <p:spPr>
          <a:xfrm>
            <a:off x="4764722" y="4984490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9E4E-BDF8-4809-AC1E-D7AA5D0C8B8E}"/>
              </a:ext>
            </a:extLst>
          </p:cNvPr>
          <p:cNvSpPr txBox="1"/>
          <p:nvPr/>
        </p:nvSpPr>
        <p:spPr>
          <a:xfrm>
            <a:off x="4764723" y="4669457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Mail</a:t>
            </a:r>
            <a:endParaRPr lang="ru-RU" sz="16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34583C-D095-4686-BEF9-6D9E78C377CD}"/>
              </a:ext>
            </a:extLst>
          </p:cNvPr>
          <p:cNvSpPr/>
          <p:nvPr/>
        </p:nvSpPr>
        <p:spPr>
          <a:xfrm>
            <a:off x="7315201" y="4371282"/>
            <a:ext cx="291332" cy="2995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F6E52054-1FD2-47A9-868F-89EDBB8B7408}"/>
              </a:ext>
            </a:extLst>
          </p:cNvPr>
          <p:cNvSpPr/>
          <p:nvPr/>
        </p:nvSpPr>
        <p:spPr>
          <a:xfrm rot="10800000">
            <a:off x="7398114" y="4493866"/>
            <a:ext cx="125506" cy="104980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8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04E7A6-C9F6-4991-94E7-B2E7DD7FC93C}"/>
              </a:ext>
            </a:extLst>
          </p:cNvPr>
          <p:cNvSpPr/>
          <p:nvPr/>
        </p:nvSpPr>
        <p:spPr>
          <a:xfrm>
            <a:off x="3962401" y="143435"/>
            <a:ext cx="4482352" cy="65711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3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FA7D71-08DA-420A-A616-61EFFFEF71BA}"/>
              </a:ext>
            </a:extLst>
          </p:cNvPr>
          <p:cNvSpPr/>
          <p:nvPr/>
        </p:nvSpPr>
        <p:spPr>
          <a:xfrm>
            <a:off x="4782672" y="914400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login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540EC-D5D0-46B6-ADD1-EB4A968C4F45}"/>
              </a:ext>
            </a:extLst>
          </p:cNvPr>
          <p:cNvSpPr txBox="1"/>
          <p:nvPr/>
        </p:nvSpPr>
        <p:spPr>
          <a:xfrm>
            <a:off x="4764741" y="546846"/>
            <a:ext cx="284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Логин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ED5B50-BFC0-41BC-9FAD-2C7952AFB873}"/>
              </a:ext>
            </a:extLst>
          </p:cNvPr>
          <p:cNvSpPr/>
          <p:nvPr/>
        </p:nvSpPr>
        <p:spPr>
          <a:xfrm>
            <a:off x="4764728" y="1676404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8C5F7-8E43-474B-AEC5-E6319AC79077}"/>
              </a:ext>
            </a:extLst>
          </p:cNvPr>
          <p:cNvSpPr txBox="1"/>
          <p:nvPr/>
        </p:nvSpPr>
        <p:spPr>
          <a:xfrm>
            <a:off x="4764741" y="1293627"/>
            <a:ext cx="284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Пароль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C5B840-7824-4B66-90AE-C860B4787196}"/>
              </a:ext>
            </a:extLst>
          </p:cNvPr>
          <p:cNvSpPr/>
          <p:nvPr/>
        </p:nvSpPr>
        <p:spPr>
          <a:xfrm>
            <a:off x="4764725" y="2375197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********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C9C64-8395-48E8-83B0-E431B1C24294}"/>
              </a:ext>
            </a:extLst>
          </p:cNvPr>
          <p:cNvSpPr txBox="1"/>
          <p:nvPr/>
        </p:nvSpPr>
        <p:spPr>
          <a:xfrm>
            <a:off x="4764725" y="1992124"/>
            <a:ext cx="28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Повторите</a:t>
            </a:r>
            <a:r>
              <a:rPr lang="ru-RU" dirty="0"/>
              <a:t> </a:t>
            </a:r>
            <a:r>
              <a:rPr lang="ru-RU" sz="1600" dirty="0"/>
              <a:t>пароль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B0768E6-A73C-485F-8321-5F18D23BF64B}"/>
              </a:ext>
            </a:extLst>
          </p:cNvPr>
          <p:cNvSpPr/>
          <p:nvPr/>
        </p:nvSpPr>
        <p:spPr>
          <a:xfrm>
            <a:off x="3962402" y="143435"/>
            <a:ext cx="4482352" cy="2151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 - X</a:t>
            </a:r>
            <a:endParaRPr lang="ru-RU" sz="1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CA833C7-F4F8-4BC1-9705-1A1315F92790}"/>
              </a:ext>
            </a:extLst>
          </p:cNvPr>
          <p:cNvSpPr/>
          <p:nvPr/>
        </p:nvSpPr>
        <p:spPr>
          <a:xfrm>
            <a:off x="4764722" y="4376008"/>
            <a:ext cx="2550478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/>
              <a:t>Статус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1A4EA-C857-4D43-8D9C-8C20A709722E}"/>
              </a:ext>
            </a:extLst>
          </p:cNvPr>
          <p:cNvSpPr txBox="1"/>
          <p:nvPr/>
        </p:nvSpPr>
        <p:spPr>
          <a:xfrm>
            <a:off x="4764723" y="3991129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Статус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CB1867-2B07-4236-9E0D-4F1A511902E1}"/>
              </a:ext>
            </a:extLst>
          </p:cNvPr>
          <p:cNvSpPr/>
          <p:nvPr/>
        </p:nvSpPr>
        <p:spPr>
          <a:xfrm>
            <a:off x="4782672" y="3024167"/>
            <a:ext cx="2841812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/>
              <a:t>Имя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C195D-EBD8-4661-885C-132BFDF28B3F}"/>
              </a:ext>
            </a:extLst>
          </p:cNvPr>
          <p:cNvSpPr txBox="1"/>
          <p:nvPr/>
        </p:nvSpPr>
        <p:spPr>
          <a:xfrm>
            <a:off x="4764725" y="2666949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Имя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390F31B-3CA3-4930-AA24-1F350D2B3E7D}"/>
              </a:ext>
            </a:extLst>
          </p:cNvPr>
          <p:cNvSpPr/>
          <p:nvPr/>
        </p:nvSpPr>
        <p:spPr>
          <a:xfrm>
            <a:off x="4764722" y="3708570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Фамилия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D92F88-2F3C-46D6-9C5B-B83E75CB7BCF}"/>
              </a:ext>
            </a:extLst>
          </p:cNvPr>
          <p:cNvSpPr txBox="1"/>
          <p:nvPr/>
        </p:nvSpPr>
        <p:spPr>
          <a:xfrm>
            <a:off x="4764724" y="3381702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Фамилия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30F21D5-D89E-408C-80DC-DBEDED60CC6F}"/>
              </a:ext>
            </a:extLst>
          </p:cNvPr>
          <p:cNvSpPr/>
          <p:nvPr/>
        </p:nvSpPr>
        <p:spPr>
          <a:xfrm>
            <a:off x="4764721" y="6036117"/>
            <a:ext cx="2841811" cy="4661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Зарегистрироваться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AACA0B4-967B-474B-93C9-6C3DEAC4A3E8}"/>
              </a:ext>
            </a:extLst>
          </p:cNvPr>
          <p:cNvSpPr/>
          <p:nvPr/>
        </p:nvSpPr>
        <p:spPr>
          <a:xfrm>
            <a:off x="4764721" y="5590951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Mail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9E4E-BDF8-4809-AC1E-D7AA5D0C8B8E}"/>
              </a:ext>
            </a:extLst>
          </p:cNvPr>
          <p:cNvSpPr txBox="1"/>
          <p:nvPr/>
        </p:nvSpPr>
        <p:spPr>
          <a:xfrm>
            <a:off x="4764722" y="5275918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Mail</a:t>
            </a:r>
            <a:endParaRPr lang="ru-RU" sz="16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34583C-D095-4686-BEF9-6D9E78C377CD}"/>
              </a:ext>
            </a:extLst>
          </p:cNvPr>
          <p:cNvSpPr/>
          <p:nvPr/>
        </p:nvSpPr>
        <p:spPr>
          <a:xfrm>
            <a:off x="7315201" y="4371282"/>
            <a:ext cx="291332" cy="29956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F6E52054-1FD2-47A9-868F-89EDBB8B7408}"/>
              </a:ext>
            </a:extLst>
          </p:cNvPr>
          <p:cNvSpPr/>
          <p:nvPr/>
        </p:nvSpPr>
        <p:spPr>
          <a:xfrm rot="10800000">
            <a:off x="7398114" y="4493866"/>
            <a:ext cx="125506" cy="104980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8330898-6BFE-4B26-A495-F86A978E6842}"/>
              </a:ext>
            </a:extLst>
          </p:cNvPr>
          <p:cNvSpPr/>
          <p:nvPr/>
        </p:nvSpPr>
        <p:spPr>
          <a:xfrm>
            <a:off x="4764721" y="4972410"/>
            <a:ext cx="2841810" cy="29957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/>
              <a:t>***********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80A89-E2C0-47A4-8E97-979B85B15ABB}"/>
              </a:ext>
            </a:extLst>
          </p:cNvPr>
          <p:cNvSpPr txBox="1"/>
          <p:nvPr/>
        </p:nvSpPr>
        <p:spPr>
          <a:xfrm>
            <a:off x="4764722" y="4657377"/>
            <a:ext cx="284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Введите код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154080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1AD4FB-D567-4EEF-8FE0-F3CB4D543E43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CCB2C1-2351-4874-A11F-5EADE0BA40A9}"/>
              </a:ext>
            </a:extLst>
          </p:cNvPr>
          <p:cNvSpPr/>
          <p:nvPr/>
        </p:nvSpPr>
        <p:spPr>
          <a:xfrm>
            <a:off x="156880" y="389961"/>
            <a:ext cx="363073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7399A9-2884-4538-B5DC-44501C2FC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0" y="1132326"/>
            <a:ext cx="266414" cy="2664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3C257-7AF6-4AE8-814A-917991A2B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9" y="1513548"/>
            <a:ext cx="307776" cy="3077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17C09F-63B6-456E-A248-ABD3E10D3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C2AAEA-7BB8-46F7-A02D-B23C34205627}"/>
              </a:ext>
            </a:extLst>
          </p:cNvPr>
          <p:cNvSpPr/>
          <p:nvPr/>
        </p:nvSpPr>
        <p:spPr>
          <a:xfrm>
            <a:off x="156880" y="664424"/>
            <a:ext cx="351607" cy="385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0FE9B330-3B0C-4895-975F-BF435B4F3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25360"/>
              </p:ext>
            </p:extLst>
          </p:nvPr>
        </p:nvGraphicFramePr>
        <p:xfrm>
          <a:off x="536912" y="389963"/>
          <a:ext cx="11492874" cy="630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479">
                  <a:extLst>
                    <a:ext uri="{9D8B030D-6E8A-4147-A177-3AD203B41FA5}">
                      <a16:colId xmlns:a16="http://schemas.microsoft.com/office/drawing/2014/main" val="1196472901"/>
                    </a:ext>
                  </a:extLst>
                </a:gridCol>
                <a:gridCol w="1915479">
                  <a:extLst>
                    <a:ext uri="{9D8B030D-6E8A-4147-A177-3AD203B41FA5}">
                      <a16:colId xmlns:a16="http://schemas.microsoft.com/office/drawing/2014/main" val="2041551123"/>
                    </a:ext>
                  </a:extLst>
                </a:gridCol>
                <a:gridCol w="1915479">
                  <a:extLst>
                    <a:ext uri="{9D8B030D-6E8A-4147-A177-3AD203B41FA5}">
                      <a16:colId xmlns:a16="http://schemas.microsoft.com/office/drawing/2014/main" val="1952021391"/>
                    </a:ext>
                  </a:extLst>
                </a:gridCol>
                <a:gridCol w="1915479">
                  <a:extLst>
                    <a:ext uri="{9D8B030D-6E8A-4147-A177-3AD203B41FA5}">
                      <a16:colId xmlns:a16="http://schemas.microsoft.com/office/drawing/2014/main" val="3404376798"/>
                    </a:ext>
                  </a:extLst>
                </a:gridCol>
                <a:gridCol w="1915479">
                  <a:extLst>
                    <a:ext uri="{9D8B030D-6E8A-4147-A177-3AD203B41FA5}">
                      <a16:colId xmlns:a16="http://schemas.microsoft.com/office/drawing/2014/main" val="1338311735"/>
                    </a:ext>
                  </a:extLst>
                </a:gridCol>
                <a:gridCol w="1915479">
                  <a:extLst>
                    <a:ext uri="{9D8B030D-6E8A-4147-A177-3AD203B41FA5}">
                      <a16:colId xmlns:a16="http://schemas.microsoft.com/office/drawing/2014/main" val="1496460251"/>
                    </a:ext>
                  </a:extLst>
                </a:gridCol>
              </a:tblGrid>
              <a:tr h="675992"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Ожидают рассмотрения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Приняты 1-й линией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Приняты группой 2-й линии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В разработке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 В тестировании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Решены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373114"/>
                  </a:ext>
                </a:extLst>
              </a:tr>
              <a:tr h="53886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09872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125B607-FF4D-48F3-A700-02C472E35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9" y="707385"/>
            <a:ext cx="266415" cy="266415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64B0E9D-6762-45C7-BAAC-574AFA3C600A}"/>
              </a:ext>
            </a:extLst>
          </p:cNvPr>
          <p:cNvSpPr/>
          <p:nvPr/>
        </p:nvSpPr>
        <p:spPr>
          <a:xfrm>
            <a:off x="609600" y="1398740"/>
            <a:ext cx="1775012" cy="18016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687AB-D5C7-40C8-9D9E-7FCCAE86E258}"/>
              </a:ext>
            </a:extLst>
          </p:cNvPr>
          <p:cNvSpPr txBox="1"/>
          <p:nvPr/>
        </p:nvSpPr>
        <p:spPr>
          <a:xfrm>
            <a:off x="699247" y="1801659"/>
            <a:ext cx="1604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Краткое</a:t>
            </a:r>
            <a:r>
              <a:rPr lang="ru-RU" sz="2800" dirty="0"/>
              <a:t> </a:t>
            </a:r>
            <a:r>
              <a:rPr lang="ru-RU" sz="2400" dirty="0"/>
              <a:t>описание</a:t>
            </a:r>
            <a:r>
              <a:rPr lang="ru-RU" sz="2800" dirty="0"/>
              <a:t>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8F3EDA2-2A65-4DB4-9C42-734D76743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2805953"/>
            <a:ext cx="286502" cy="28650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1FE8C72-1544-415D-8A36-D54EF785EC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3" y="2805953"/>
            <a:ext cx="286502" cy="2865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44C1EA-2FA0-4468-BC29-E60AF4AED76E}"/>
              </a:ext>
            </a:extLst>
          </p:cNvPr>
          <p:cNvSpPr txBox="1"/>
          <p:nvPr/>
        </p:nvSpPr>
        <p:spPr>
          <a:xfrm>
            <a:off x="699247" y="1513548"/>
            <a:ext cx="14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99E297C-6D4C-4AAD-B521-59F500B75F09}"/>
              </a:ext>
            </a:extLst>
          </p:cNvPr>
          <p:cNvSpPr/>
          <p:nvPr/>
        </p:nvSpPr>
        <p:spPr>
          <a:xfrm>
            <a:off x="2515481" y="1401466"/>
            <a:ext cx="1775012" cy="18016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828698-5834-4F03-A204-D80A031C3777}"/>
              </a:ext>
            </a:extLst>
          </p:cNvPr>
          <p:cNvSpPr txBox="1"/>
          <p:nvPr/>
        </p:nvSpPr>
        <p:spPr>
          <a:xfrm>
            <a:off x="2622452" y="1801659"/>
            <a:ext cx="1604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Краткое</a:t>
            </a:r>
            <a:r>
              <a:rPr lang="ru-RU" sz="2800" dirty="0"/>
              <a:t> </a:t>
            </a:r>
            <a:r>
              <a:rPr lang="ru-RU" sz="2400" dirty="0"/>
              <a:t>описание</a:t>
            </a:r>
            <a:r>
              <a:rPr lang="ru-RU" sz="2800" dirty="0"/>
              <a:t> 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FA148DB-66B2-475A-98A0-290B6171CF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30" y="2805953"/>
            <a:ext cx="286502" cy="28650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DF62226-C535-4466-957D-0541023FF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08" y="2805953"/>
            <a:ext cx="286502" cy="2865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1C7621-5321-48C2-882C-EA207DB37E34}"/>
              </a:ext>
            </a:extLst>
          </p:cNvPr>
          <p:cNvSpPr txBox="1"/>
          <p:nvPr/>
        </p:nvSpPr>
        <p:spPr>
          <a:xfrm>
            <a:off x="2622452" y="1513548"/>
            <a:ext cx="3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81FD44-5279-4469-BA8F-8DB2AA54168F}"/>
              </a:ext>
            </a:extLst>
          </p:cNvPr>
          <p:cNvSpPr txBox="1"/>
          <p:nvPr/>
        </p:nvSpPr>
        <p:spPr>
          <a:xfrm>
            <a:off x="2936939" y="1513548"/>
            <a:ext cx="11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Дата</a:t>
            </a:r>
            <a:r>
              <a:rPr lang="ru-RU" dirty="0"/>
              <a:t> </a:t>
            </a:r>
            <a:r>
              <a:rPr lang="ru-RU" sz="1000" dirty="0"/>
              <a:t>принятия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6545E429-5CFD-4126-BEA5-9B39E0B2E50C}"/>
              </a:ext>
            </a:extLst>
          </p:cNvPr>
          <p:cNvSpPr/>
          <p:nvPr/>
        </p:nvSpPr>
        <p:spPr>
          <a:xfrm>
            <a:off x="10168301" y="1398740"/>
            <a:ext cx="1775012" cy="18016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854087-F36F-443E-A1F1-EAAE1498EF0B}"/>
              </a:ext>
            </a:extLst>
          </p:cNvPr>
          <p:cNvSpPr txBox="1"/>
          <p:nvPr/>
        </p:nvSpPr>
        <p:spPr>
          <a:xfrm>
            <a:off x="10253466" y="2246293"/>
            <a:ext cx="1604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Краткое</a:t>
            </a:r>
            <a:r>
              <a:rPr lang="ru-RU" sz="2800" dirty="0"/>
              <a:t> </a:t>
            </a:r>
            <a:r>
              <a:rPr lang="ru-RU" sz="2400" dirty="0"/>
              <a:t>описание</a:t>
            </a:r>
            <a:r>
              <a:rPr lang="ru-RU" sz="28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B8AFF3-3A4E-4FC2-AB1B-25F435DAFCD0}"/>
              </a:ext>
            </a:extLst>
          </p:cNvPr>
          <p:cNvSpPr txBox="1"/>
          <p:nvPr/>
        </p:nvSpPr>
        <p:spPr>
          <a:xfrm>
            <a:off x="10253466" y="1510822"/>
            <a:ext cx="3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89816D-466D-4792-B280-C3F9B2BCC9D2}"/>
              </a:ext>
            </a:extLst>
          </p:cNvPr>
          <p:cNvSpPr txBox="1"/>
          <p:nvPr/>
        </p:nvSpPr>
        <p:spPr>
          <a:xfrm>
            <a:off x="10189161" y="1863783"/>
            <a:ext cx="850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Дата</a:t>
            </a:r>
            <a:r>
              <a:rPr lang="ru-RU" dirty="0"/>
              <a:t> </a:t>
            </a:r>
            <a:r>
              <a:rPr lang="ru-RU" sz="1000" dirty="0"/>
              <a:t>принятия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68E407-C7B0-4D4D-9304-A8D5C1573C05}"/>
              </a:ext>
            </a:extLst>
          </p:cNvPr>
          <p:cNvSpPr txBox="1"/>
          <p:nvPr/>
        </p:nvSpPr>
        <p:spPr>
          <a:xfrm>
            <a:off x="11192433" y="1847342"/>
            <a:ext cx="854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Дата</a:t>
            </a:r>
            <a:r>
              <a:rPr lang="ru-RU" dirty="0"/>
              <a:t> </a:t>
            </a:r>
            <a:r>
              <a:rPr lang="ru-RU" sz="1000" dirty="0"/>
              <a:t>решения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42587E-5CB7-4D67-BBA5-F793813ACA1D}"/>
              </a:ext>
            </a:extLst>
          </p:cNvPr>
          <p:cNvSpPr txBox="1"/>
          <p:nvPr/>
        </p:nvSpPr>
        <p:spPr>
          <a:xfrm>
            <a:off x="10844296" y="1862152"/>
            <a:ext cx="39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_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CFBDB5D-2EC3-46F4-B42D-23BCBBD798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7" y="2805953"/>
            <a:ext cx="286502" cy="286502"/>
          </a:xfrm>
          <a:prstGeom prst="rect">
            <a:avLst/>
          </a:prstGeom>
        </p:spPr>
      </p:pic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6A5345C3-E7F9-44B0-806D-BF81D7B134E5}"/>
              </a:ext>
            </a:extLst>
          </p:cNvPr>
          <p:cNvSpPr/>
          <p:nvPr/>
        </p:nvSpPr>
        <p:spPr>
          <a:xfrm>
            <a:off x="2654526" y="2739158"/>
            <a:ext cx="449392" cy="3957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49B1961C-A278-4548-9F2D-E66C4E350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994" y="2806200"/>
            <a:ext cx="286502" cy="286502"/>
          </a:xfrm>
          <a:prstGeom prst="rect">
            <a:avLst/>
          </a:prstGeom>
        </p:spPr>
      </p:pic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5555F9E-E858-44B3-B76F-98AA526780B3}"/>
              </a:ext>
            </a:extLst>
          </p:cNvPr>
          <p:cNvSpPr/>
          <p:nvPr/>
        </p:nvSpPr>
        <p:spPr>
          <a:xfrm>
            <a:off x="4414592" y="1398740"/>
            <a:ext cx="1775012" cy="18016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CFF378-02DA-4C57-8700-DB36987AF580}"/>
              </a:ext>
            </a:extLst>
          </p:cNvPr>
          <p:cNvSpPr txBox="1"/>
          <p:nvPr/>
        </p:nvSpPr>
        <p:spPr>
          <a:xfrm>
            <a:off x="4521563" y="1798933"/>
            <a:ext cx="1604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Краткое</a:t>
            </a:r>
            <a:r>
              <a:rPr lang="ru-RU" sz="2800" dirty="0"/>
              <a:t> </a:t>
            </a:r>
            <a:r>
              <a:rPr lang="ru-RU" sz="2400" dirty="0"/>
              <a:t>описание</a:t>
            </a:r>
            <a:r>
              <a:rPr lang="ru-RU" sz="2800" dirty="0"/>
              <a:t> 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B37E6EDB-8C9A-41AC-B547-7115670DE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41" y="2803227"/>
            <a:ext cx="286502" cy="286502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29E3332-A589-4914-8B69-2A70A5434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19" y="2803227"/>
            <a:ext cx="286502" cy="2865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D34791E-2BCE-4618-807E-0C3310586E96}"/>
              </a:ext>
            </a:extLst>
          </p:cNvPr>
          <p:cNvSpPr txBox="1"/>
          <p:nvPr/>
        </p:nvSpPr>
        <p:spPr>
          <a:xfrm>
            <a:off x="4521563" y="1510822"/>
            <a:ext cx="3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40E708-4159-4E9E-92DB-37DAE4B0FA86}"/>
              </a:ext>
            </a:extLst>
          </p:cNvPr>
          <p:cNvSpPr txBox="1"/>
          <p:nvPr/>
        </p:nvSpPr>
        <p:spPr>
          <a:xfrm>
            <a:off x="4836050" y="1510822"/>
            <a:ext cx="11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Дата</a:t>
            </a:r>
            <a:r>
              <a:rPr lang="ru-RU" dirty="0"/>
              <a:t> </a:t>
            </a:r>
            <a:r>
              <a:rPr lang="ru-RU" sz="1000" dirty="0"/>
              <a:t>принятия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C8B3A208-52DB-4C39-B22F-E7E23942FFBA}"/>
              </a:ext>
            </a:extLst>
          </p:cNvPr>
          <p:cNvSpPr/>
          <p:nvPr/>
        </p:nvSpPr>
        <p:spPr>
          <a:xfrm>
            <a:off x="4553637" y="2736432"/>
            <a:ext cx="449392" cy="3957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D0DA6596-C7B0-4987-84E1-747E99C61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05" y="2803474"/>
            <a:ext cx="286502" cy="286502"/>
          </a:xfrm>
          <a:prstGeom prst="rect">
            <a:avLst/>
          </a:prstGeom>
        </p:spPr>
      </p:pic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2A476A68-8A19-4EEF-9BBD-5D017E3553C7}"/>
              </a:ext>
            </a:extLst>
          </p:cNvPr>
          <p:cNvSpPr/>
          <p:nvPr/>
        </p:nvSpPr>
        <p:spPr>
          <a:xfrm>
            <a:off x="6355121" y="1398740"/>
            <a:ext cx="1775012" cy="18016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CCD885-7251-4697-8591-6D2A87AC75DB}"/>
              </a:ext>
            </a:extLst>
          </p:cNvPr>
          <p:cNvSpPr txBox="1"/>
          <p:nvPr/>
        </p:nvSpPr>
        <p:spPr>
          <a:xfrm>
            <a:off x="6462092" y="1798933"/>
            <a:ext cx="1604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Краткое</a:t>
            </a:r>
            <a:r>
              <a:rPr lang="ru-RU" sz="2800" dirty="0"/>
              <a:t> </a:t>
            </a:r>
            <a:r>
              <a:rPr lang="ru-RU" sz="2400" dirty="0"/>
              <a:t>описание</a:t>
            </a:r>
            <a:r>
              <a:rPr lang="ru-RU" sz="2800" dirty="0"/>
              <a:t> 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0D7AE21B-A6F0-4B3E-8C4B-6644A24505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70" y="2803227"/>
            <a:ext cx="286502" cy="286502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0F2986D-6893-47F4-BF0D-EF0FA49E6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48" y="2803227"/>
            <a:ext cx="286502" cy="28650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B05AA39-FEDA-466C-B6F7-0A4B72E1752D}"/>
              </a:ext>
            </a:extLst>
          </p:cNvPr>
          <p:cNvSpPr txBox="1"/>
          <p:nvPr/>
        </p:nvSpPr>
        <p:spPr>
          <a:xfrm>
            <a:off x="6462092" y="1510822"/>
            <a:ext cx="3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3D5D1F-3BCD-474F-BA64-8DFCBD9C5351}"/>
              </a:ext>
            </a:extLst>
          </p:cNvPr>
          <p:cNvSpPr txBox="1"/>
          <p:nvPr/>
        </p:nvSpPr>
        <p:spPr>
          <a:xfrm>
            <a:off x="6776579" y="1510822"/>
            <a:ext cx="11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Дата</a:t>
            </a:r>
            <a:r>
              <a:rPr lang="ru-RU" dirty="0"/>
              <a:t> </a:t>
            </a:r>
            <a:r>
              <a:rPr lang="ru-RU" sz="1000" dirty="0"/>
              <a:t>принятия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2101A24C-30FC-473B-81F7-14ABAC4E541B}"/>
              </a:ext>
            </a:extLst>
          </p:cNvPr>
          <p:cNvSpPr/>
          <p:nvPr/>
        </p:nvSpPr>
        <p:spPr>
          <a:xfrm>
            <a:off x="6494166" y="2736432"/>
            <a:ext cx="449392" cy="3957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DEA34387-474C-47BF-8927-77B3C1BDA4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34" y="2803474"/>
            <a:ext cx="286502" cy="286502"/>
          </a:xfrm>
          <a:prstGeom prst="rect">
            <a:avLst/>
          </a:prstGeom>
        </p:spPr>
      </p:pic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61822D54-4EA6-4A00-8066-F483BA0E4739}"/>
              </a:ext>
            </a:extLst>
          </p:cNvPr>
          <p:cNvSpPr/>
          <p:nvPr/>
        </p:nvSpPr>
        <p:spPr>
          <a:xfrm>
            <a:off x="8253083" y="1398740"/>
            <a:ext cx="1775012" cy="180166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C7DB81-575D-4496-BE3C-D0084CA50F94}"/>
              </a:ext>
            </a:extLst>
          </p:cNvPr>
          <p:cNvSpPr txBox="1"/>
          <p:nvPr/>
        </p:nvSpPr>
        <p:spPr>
          <a:xfrm>
            <a:off x="8360054" y="1798933"/>
            <a:ext cx="1604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Краткое</a:t>
            </a:r>
            <a:r>
              <a:rPr lang="ru-RU" sz="2800" dirty="0"/>
              <a:t> </a:t>
            </a:r>
            <a:r>
              <a:rPr lang="ru-RU" sz="2400" dirty="0"/>
              <a:t>описание</a:t>
            </a:r>
            <a:r>
              <a:rPr lang="ru-RU" sz="2800" dirty="0"/>
              <a:t> 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8B1AE0FD-0777-4D0C-9013-2C1F57DF5F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32" y="2803227"/>
            <a:ext cx="286502" cy="28650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0AD4E435-DAE6-4724-B6E8-2F2183F87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610" y="2803227"/>
            <a:ext cx="286502" cy="286502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B086E39-83FC-4A92-BBB6-802C557EEA75}"/>
              </a:ext>
            </a:extLst>
          </p:cNvPr>
          <p:cNvSpPr txBox="1"/>
          <p:nvPr/>
        </p:nvSpPr>
        <p:spPr>
          <a:xfrm>
            <a:off x="8360054" y="1510822"/>
            <a:ext cx="3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6D925A-2CD1-41EA-A9FD-A54F306FB6D1}"/>
              </a:ext>
            </a:extLst>
          </p:cNvPr>
          <p:cNvSpPr txBox="1"/>
          <p:nvPr/>
        </p:nvSpPr>
        <p:spPr>
          <a:xfrm>
            <a:off x="8674541" y="1510822"/>
            <a:ext cx="115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Дата</a:t>
            </a:r>
            <a:r>
              <a:rPr lang="ru-RU" dirty="0"/>
              <a:t> </a:t>
            </a:r>
            <a:r>
              <a:rPr lang="ru-RU" sz="1000" dirty="0"/>
              <a:t>принятия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CE7A00A-EEE2-4A9E-A611-36E8FAACEEE8}"/>
              </a:ext>
            </a:extLst>
          </p:cNvPr>
          <p:cNvSpPr/>
          <p:nvPr/>
        </p:nvSpPr>
        <p:spPr>
          <a:xfrm>
            <a:off x="8392128" y="2736432"/>
            <a:ext cx="449392" cy="39575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FDCA277-F310-4ACB-8609-175DFE767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96" y="2803474"/>
            <a:ext cx="286502" cy="2865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A04994-AA22-44CF-B27B-74C25DE7A2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1578551"/>
            <a:ext cx="243932" cy="24393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F704F8-5FE8-47D4-96E6-9B8D1C8B82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2" y="1894905"/>
            <a:ext cx="303826" cy="3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5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1E2388-F6D0-4E14-AAC2-A525E7CEE314}"/>
              </a:ext>
            </a:extLst>
          </p:cNvPr>
          <p:cNvSpPr/>
          <p:nvPr/>
        </p:nvSpPr>
        <p:spPr>
          <a:xfrm>
            <a:off x="3318294" y="132296"/>
            <a:ext cx="8713696" cy="653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CD8307-D9DF-479B-BCF8-A232DD33A6E4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60A280-D364-4B44-83F7-ABAA9FE5BC6A}"/>
              </a:ext>
            </a:extLst>
          </p:cNvPr>
          <p:cNvSpPr/>
          <p:nvPr/>
        </p:nvSpPr>
        <p:spPr>
          <a:xfrm>
            <a:off x="523314" y="376964"/>
            <a:ext cx="2794979" cy="62882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3AB4A4-BC00-4457-B43F-BFA47543B902}"/>
              </a:ext>
            </a:extLst>
          </p:cNvPr>
          <p:cNvSpPr/>
          <p:nvPr/>
        </p:nvSpPr>
        <p:spPr>
          <a:xfrm>
            <a:off x="1165413" y="636446"/>
            <a:ext cx="2019300" cy="245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id="{3B506C22-4B24-438E-ACB5-E029976B0575}"/>
              </a:ext>
            </a:extLst>
          </p:cNvPr>
          <p:cNvSpPr/>
          <p:nvPr/>
        </p:nvSpPr>
        <p:spPr>
          <a:xfrm>
            <a:off x="596153" y="1156884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1F0214D-14D1-4324-A68F-94787DCB3F02}"/>
              </a:ext>
            </a:extLst>
          </p:cNvPr>
          <p:cNvCxnSpPr>
            <a:cxnSpLocks/>
          </p:cNvCxnSpPr>
          <p:nvPr/>
        </p:nvCxnSpPr>
        <p:spPr>
          <a:xfrm>
            <a:off x="502023" y="1058419"/>
            <a:ext cx="2868706" cy="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D220E76-7968-4E87-8959-7BA9469D5E6C}"/>
              </a:ext>
            </a:extLst>
          </p:cNvPr>
          <p:cNvCxnSpPr>
            <a:cxnSpLocks/>
          </p:cNvCxnSpPr>
          <p:nvPr/>
        </p:nvCxnSpPr>
        <p:spPr>
          <a:xfrm flipV="1">
            <a:off x="502023" y="1667436"/>
            <a:ext cx="2837329" cy="12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282583-0CD9-4BE2-BC78-B859E87A37AD}"/>
              </a:ext>
            </a:extLst>
          </p:cNvPr>
          <p:cNvSpPr txBox="1"/>
          <p:nvPr/>
        </p:nvSpPr>
        <p:spPr>
          <a:xfrm>
            <a:off x="1183343" y="1107139"/>
            <a:ext cx="187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Имя</a:t>
            </a:r>
            <a:r>
              <a:rPr lang="ru-RU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EEEED-7A19-4E50-AF59-F4CE9FF94649}"/>
              </a:ext>
            </a:extLst>
          </p:cNvPr>
          <p:cNvSpPr txBox="1"/>
          <p:nvPr/>
        </p:nvSpPr>
        <p:spPr>
          <a:xfrm>
            <a:off x="1165413" y="1345594"/>
            <a:ext cx="18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Текст последнего сообщения</a:t>
            </a:r>
          </a:p>
        </p:txBody>
      </p:sp>
      <p:sp>
        <p:nvSpPr>
          <p:cNvPr id="21" name="Блок-схема: узел 20">
            <a:extLst>
              <a:ext uri="{FF2B5EF4-FFF2-40B4-BE49-F238E27FC236}">
                <a16:creationId xmlns:a16="http://schemas.microsoft.com/office/drawing/2014/main" id="{D06A8448-1286-44C5-9449-C7915A506C89}"/>
              </a:ext>
            </a:extLst>
          </p:cNvPr>
          <p:cNvSpPr/>
          <p:nvPr/>
        </p:nvSpPr>
        <p:spPr>
          <a:xfrm>
            <a:off x="596153" y="1772454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9CD7CBA-7463-43AD-A423-39C13A1C8BBD}"/>
              </a:ext>
            </a:extLst>
          </p:cNvPr>
          <p:cNvCxnSpPr>
            <a:cxnSpLocks/>
          </p:cNvCxnSpPr>
          <p:nvPr/>
        </p:nvCxnSpPr>
        <p:spPr>
          <a:xfrm flipV="1">
            <a:off x="502023" y="2283006"/>
            <a:ext cx="2837329" cy="15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777D5D-76EA-454B-9EEF-E01B86F73BC6}"/>
              </a:ext>
            </a:extLst>
          </p:cNvPr>
          <p:cNvSpPr txBox="1"/>
          <p:nvPr/>
        </p:nvSpPr>
        <p:spPr>
          <a:xfrm>
            <a:off x="1183343" y="1722709"/>
            <a:ext cx="187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Имя</a:t>
            </a:r>
            <a:r>
              <a:rPr lang="ru-RU" sz="14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3ABCA0-54FC-490B-86C7-8FFFBC850D77}"/>
              </a:ext>
            </a:extLst>
          </p:cNvPr>
          <p:cNvSpPr txBox="1"/>
          <p:nvPr/>
        </p:nvSpPr>
        <p:spPr>
          <a:xfrm>
            <a:off x="1165413" y="1956327"/>
            <a:ext cx="18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Текст последнего сообщения</a:t>
            </a:r>
          </a:p>
        </p:txBody>
      </p:sp>
      <p:sp>
        <p:nvSpPr>
          <p:cNvPr id="25" name="Блок-схема: узел 24">
            <a:extLst>
              <a:ext uri="{FF2B5EF4-FFF2-40B4-BE49-F238E27FC236}">
                <a16:creationId xmlns:a16="http://schemas.microsoft.com/office/drawing/2014/main" id="{E67D4D26-D9AA-44E7-9E39-EC781AD4FE55}"/>
              </a:ext>
            </a:extLst>
          </p:cNvPr>
          <p:cNvSpPr/>
          <p:nvPr/>
        </p:nvSpPr>
        <p:spPr>
          <a:xfrm>
            <a:off x="596153" y="2383094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D99DF86-7BFB-4054-8147-EFC5B87885C6}"/>
              </a:ext>
            </a:extLst>
          </p:cNvPr>
          <p:cNvCxnSpPr>
            <a:cxnSpLocks/>
          </p:cNvCxnSpPr>
          <p:nvPr/>
        </p:nvCxnSpPr>
        <p:spPr>
          <a:xfrm flipV="1">
            <a:off x="502023" y="2893646"/>
            <a:ext cx="2837329" cy="13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16CE9D-FE13-42B4-A5A2-F577B51CA3BD}"/>
              </a:ext>
            </a:extLst>
          </p:cNvPr>
          <p:cNvSpPr txBox="1"/>
          <p:nvPr/>
        </p:nvSpPr>
        <p:spPr>
          <a:xfrm>
            <a:off x="1183343" y="2333349"/>
            <a:ext cx="187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Имя</a:t>
            </a:r>
            <a:r>
              <a:rPr lang="ru-RU" sz="1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94925-B74D-4F0C-AAE5-BC656C555B46}"/>
              </a:ext>
            </a:extLst>
          </p:cNvPr>
          <p:cNvSpPr txBox="1"/>
          <p:nvPr/>
        </p:nvSpPr>
        <p:spPr>
          <a:xfrm>
            <a:off x="1165413" y="2566967"/>
            <a:ext cx="18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Текст последнего сообщения</a:t>
            </a:r>
          </a:p>
        </p:txBody>
      </p:sp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F05281D4-B4F4-4530-80EE-2508F5673F73}"/>
              </a:ext>
            </a:extLst>
          </p:cNvPr>
          <p:cNvSpPr/>
          <p:nvPr/>
        </p:nvSpPr>
        <p:spPr>
          <a:xfrm>
            <a:off x="596153" y="2984085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39E2347-D796-4BB9-9F44-185C35A7C559}"/>
              </a:ext>
            </a:extLst>
          </p:cNvPr>
          <p:cNvCxnSpPr>
            <a:cxnSpLocks/>
          </p:cNvCxnSpPr>
          <p:nvPr/>
        </p:nvCxnSpPr>
        <p:spPr>
          <a:xfrm>
            <a:off x="502023" y="3494637"/>
            <a:ext cx="28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9DBE92-F952-4EEE-8F97-BEAB45D26D61}"/>
              </a:ext>
            </a:extLst>
          </p:cNvPr>
          <p:cNvSpPr txBox="1"/>
          <p:nvPr/>
        </p:nvSpPr>
        <p:spPr>
          <a:xfrm>
            <a:off x="1183343" y="2934340"/>
            <a:ext cx="187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Имя</a:t>
            </a:r>
            <a:r>
              <a:rPr lang="ru-RU" sz="1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E9A0D5-4C4B-412E-84D4-7FF3DD3993C3}"/>
              </a:ext>
            </a:extLst>
          </p:cNvPr>
          <p:cNvSpPr txBox="1"/>
          <p:nvPr/>
        </p:nvSpPr>
        <p:spPr>
          <a:xfrm>
            <a:off x="1165413" y="3167958"/>
            <a:ext cx="18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Текст последнего сообщения</a:t>
            </a:r>
          </a:p>
        </p:txBody>
      </p:sp>
      <p:sp>
        <p:nvSpPr>
          <p:cNvPr id="33" name="Блок-схема: узел 32">
            <a:extLst>
              <a:ext uri="{FF2B5EF4-FFF2-40B4-BE49-F238E27FC236}">
                <a16:creationId xmlns:a16="http://schemas.microsoft.com/office/drawing/2014/main" id="{E06AB870-AFB3-4B22-9031-06419BD7A396}"/>
              </a:ext>
            </a:extLst>
          </p:cNvPr>
          <p:cNvSpPr/>
          <p:nvPr/>
        </p:nvSpPr>
        <p:spPr>
          <a:xfrm>
            <a:off x="605118" y="3602828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5687EC2-E9A4-45CD-BAC4-19BAA15056F8}"/>
              </a:ext>
            </a:extLst>
          </p:cNvPr>
          <p:cNvCxnSpPr>
            <a:cxnSpLocks/>
          </p:cNvCxnSpPr>
          <p:nvPr/>
        </p:nvCxnSpPr>
        <p:spPr>
          <a:xfrm>
            <a:off x="502023" y="4113379"/>
            <a:ext cx="28462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07E353-F7E1-4D49-BB7A-68F123BA674D}"/>
              </a:ext>
            </a:extLst>
          </p:cNvPr>
          <p:cNvSpPr txBox="1"/>
          <p:nvPr/>
        </p:nvSpPr>
        <p:spPr>
          <a:xfrm>
            <a:off x="1192308" y="3553083"/>
            <a:ext cx="187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Имя</a:t>
            </a:r>
            <a:r>
              <a:rPr lang="ru-RU" sz="1400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A93726-053B-4F13-9C78-3562EBF3E00A}"/>
              </a:ext>
            </a:extLst>
          </p:cNvPr>
          <p:cNvSpPr txBox="1"/>
          <p:nvPr/>
        </p:nvSpPr>
        <p:spPr>
          <a:xfrm>
            <a:off x="1174378" y="3786701"/>
            <a:ext cx="18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Текст последнего сообщения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6140F0F-1E0B-43C1-998B-12B4753EB692}"/>
              </a:ext>
            </a:extLst>
          </p:cNvPr>
          <p:cNvSpPr/>
          <p:nvPr/>
        </p:nvSpPr>
        <p:spPr>
          <a:xfrm>
            <a:off x="7743942" y="4789460"/>
            <a:ext cx="4096871" cy="8516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D5134419-34D2-4DF1-AACA-F90556D6D9FE}"/>
              </a:ext>
            </a:extLst>
          </p:cNvPr>
          <p:cNvSpPr/>
          <p:nvPr/>
        </p:nvSpPr>
        <p:spPr>
          <a:xfrm>
            <a:off x="3521564" y="3987120"/>
            <a:ext cx="4114801" cy="8023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2A348663-8E2B-43AF-8350-C7BCA84839FD}"/>
              </a:ext>
            </a:extLst>
          </p:cNvPr>
          <p:cNvSpPr/>
          <p:nvPr/>
        </p:nvSpPr>
        <p:spPr>
          <a:xfrm>
            <a:off x="7743941" y="2516729"/>
            <a:ext cx="4096871" cy="14703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  <a:br>
              <a:rPr lang="ru-RU" dirty="0"/>
            </a:br>
            <a:r>
              <a:rPr lang="ru-RU" dirty="0"/>
              <a:t>ТЕКСТ СООБЩЕНИЯ</a:t>
            </a:r>
            <a:br>
              <a:rPr lang="ru-RU" dirty="0"/>
            </a:br>
            <a:r>
              <a:rPr lang="ru-RU" dirty="0"/>
              <a:t>ТЕКСТ СООБЩЕНИЯ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BE094B9-2C16-47FF-8B09-C3F9CEF8DF96}"/>
              </a:ext>
            </a:extLst>
          </p:cNvPr>
          <p:cNvSpPr/>
          <p:nvPr/>
        </p:nvSpPr>
        <p:spPr>
          <a:xfrm>
            <a:off x="3521564" y="1460903"/>
            <a:ext cx="4114801" cy="10502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</a:p>
          <a:p>
            <a:pPr algn="ctr"/>
            <a:r>
              <a:rPr lang="ru-RU" dirty="0"/>
              <a:t>ТЕКСТ СООБЩЕНИЯ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A68EDDEB-E436-4307-92CC-14E3304FA007}"/>
              </a:ext>
            </a:extLst>
          </p:cNvPr>
          <p:cNvSpPr/>
          <p:nvPr/>
        </p:nvSpPr>
        <p:spPr>
          <a:xfrm>
            <a:off x="7784283" y="416268"/>
            <a:ext cx="4096871" cy="10502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</a:p>
          <a:p>
            <a:pPr algn="ctr"/>
            <a:r>
              <a:rPr lang="ru-RU" dirty="0"/>
              <a:t>ТЕКСТ СООБЩЕНИЯ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94DED4-E602-4AFD-9E42-B27B4FC2585C}"/>
              </a:ext>
            </a:extLst>
          </p:cNvPr>
          <p:cNvSpPr/>
          <p:nvPr/>
        </p:nvSpPr>
        <p:spPr>
          <a:xfrm>
            <a:off x="3334871" y="389965"/>
            <a:ext cx="8686800" cy="4751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63">
            <a:extLst>
              <a:ext uri="{FF2B5EF4-FFF2-40B4-BE49-F238E27FC236}">
                <a16:creationId xmlns:a16="http://schemas.microsoft.com/office/drawing/2014/main" id="{1E92DEDB-BA47-4670-BD2C-D6C44D849AA8}"/>
              </a:ext>
            </a:extLst>
          </p:cNvPr>
          <p:cNvSpPr/>
          <p:nvPr/>
        </p:nvSpPr>
        <p:spPr>
          <a:xfrm>
            <a:off x="596153" y="4213467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8CFAC258-D044-476A-B71A-72A6A2A1D05A}"/>
              </a:ext>
            </a:extLst>
          </p:cNvPr>
          <p:cNvCxnSpPr>
            <a:cxnSpLocks/>
          </p:cNvCxnSpPr>
          <p:nvPr/>
        </p:nvCxnSpPr>
        <p:spPr>
          <a:xfrm>
            <a:off x="502023" y="4724018"/>
            <a:ext cx="28373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B91C66-EED9-4EB6-AC57-C7EDB0426F2D}"/>
              </a:ext>
            </a:extLst>
          </p:cNvPr>
          <p:cNvSpPr txBox="1"/>
          <p:nvPr/>
        </p:nvSpPr>
        <p:spPr>
          <a:xfrm>
            <a:off x="1183343" y="4163722"/>
            <a:ext cx="187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Название группы</a:t>
            </a:r>
            <a:r>
              <a:rPr lang="ru-RU" sz="1400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032905-3B88-4131-BA81-9E34C962E959}"/>
              </a:ext>
            </a:extLst>
          </p:cNvPr>
          <p:cNvSpPr txBox="1"/>
          <p:nvPr/>
        </p:nvSpPr>
        <p:spPr>
          <a:xfrm>
            <a:off x="1165413" y="4397340"/>
            <a:ext cx="18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Текст последнего сообщения</a:t>
            </a:r>
          </a:p>
        </p:txBody>
      </p:sp>
      <p:sp>
        <p:nvSpPr>
          <p:cNvPr id="68" name="Блок-схема: узел 67">
            <a:extLst>
              <a:ext uri="{FF2B5EF4-FFF2-40B4-BE49-F238E27FC236}">
                <a16:creationId xmlns:a16="http://schemas.microsoft.com/office/drawing/2014/main" id="{90BF6595-04BA-4363-8880-49B3E931DFE8}"/>
              </a:ext>
            </a:extLst>
          </p:cNvPr>
          <p:cNvSpPr/>
          <p:nvPr/>
        </p:nvSpPr>
        <p:spPr>
          <a:xfrm>
            <a:off x="3442448" y="461760"/>
            <a:ext cx="340658" cy="32713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95B106-CCBD-4E29-8937-4323351BD122}"/>
              </a:ext>
            </a:extLst>
          </p:cNvPr>
          <p:cNvSpPr txBox="1"/>
          <p:nvPr/>
        </p:nvSpPr>
        <p:spPr>
          <a:xfrm>
            <a:off x="3805518" y="481688"/>
            <a:ext cx="2124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Имя</a:t>
            </a:r>
            <a:r>
              <a:rPr lang="en-US" sz="1600" dirty="0"/>
              <a:t>/</a:t>
            </a:r>
            <a:r>
              <a:rPr lang="ru-RU" sz="1600" dirty="0"/>
              <a:t>группа 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A79A52C7-63E5-4448-B558-1498F672E9FE}"/>
              </a:ext>
            </a:extLst>
          </p:cNvPr>
          <p:cNvSpPr/>
          <p:nvPr/>
        </p:nvSpPr>
        <p:spPr>
          <a:xfrm>
            <a:off x="156880" y="376966"/>
            <a:ext cx="363073" cy="6288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71E7CB00-4EF1-4E38-8E50-BBCA90F97426}"/>
              </a:ext>
            </a:extLst>
          </p:cNvPr>
          <p:cNvSpPr/>
          <p:nvPr/>
        </p:nvSpPr>
        <p:spPr>
          <a:xfrm>
            <a:off x="164725" y="1064272"/>
            <a:ext cx="346263" cy="385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C09B6C0-ED6E-47CF-9E20-7A10DF5D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0" y="1132326"/>
            <a:ext cx="266414" cy="266414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2E749B1A-1E2A-4BDC-AA31-BE1A2C7F3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9" y="1513548"/>
            <a:ext cx="307776" cy="307776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8B35A2FE-784F-4D7B-BAD8-DE3CF50D9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20C34C23-E5D7-4F12-8D05-53040314C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8" y="742391"/>
            <a:ext cx="266415" cy="266415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EDFFB1F7-B2AC-4455-992B-D969DFC55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74" y="648462"/>
            <a:ext cx="225619" cy="22561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80C19258-8A8E-4268-855B-A83761E89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56" y="1178102"/>
            <a:ext cx="363074" cy="363074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63C5808-61DB-4ADF-8868-54B61ABEB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0" y="1796302"/>
            <a:ext cx="363074" cy="363074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A7B799C9-F4E3-4DCB-8365-C776873A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" y="2405409"/>
            <a:ext cx="363074" cy="363074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4915E6AF-1897-4575-87E3-1EF64D6DC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72" y="3001173"/>
            <a:ext cx="363074" cy="363074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B2D65E10-7F20-474B-B3A2-21CA68983F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46" y="3624046"/>
            <a:ext cx="363074" cy="363074"/>
          </a:xfrm>
          <a:prstGeom prst="rect">
            <a:avLst/>
          </a:prstGeom>
        </p:spPr>
      </p:pic>
      <p:sp>
        <p:nvSpPr>
          <p:cNvPr id="164" name="Блок-схема: узел 163">
            <a:extLst>
              <a:ext uri="{FF2B5EF4-FFF2-40B4-BE49-F238E27FC236}">
                <a16:creationId xmlns:a16="http://schemas.microsoft.com/office/drawing/2014/main" id="{A71175F5-5B0F-46D9-AA42-12135C33D4D8}"/>
              </a:ext>
            </a:extLst>
          </p:cNvPr>
          <p:cNvSpPr/>
          <p:nvPr/>
        </p:nvSpPr>
        <p:spPr>
          <a:xfrm>
            <a:off x="592380" y="531948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EFD27665-C279-46B5-957F-3E6A1979C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3" y="553166"/>
            <a:ext cx="363074" cy="36307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BF34DAD-9DB2-49FE-A44F-AB7611104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3" y="1935460"/>
            <a:ext cx="303826" cy="30382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3FDBF8-F1C8-4ADF-8DB1-2BEA9001DEC2}"/>
              </a:ext>
            </a:extLst>
          </p:cNvPr>
          <p:cNvSpPr/>
          <p:nvPr/>
        </p:nvSpPr>
        <p:spPr>
          <a:xfrm>
            <a:off x="3561907" y="5726157"/>
            <a:ext cx="8319247" cy="802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54F33-8264-40CB-B7E8-741A853DAC5D}"/>
              </a:ext>
            </a:extLst>
          </p:cNvPr>
          <p:cNvSpPr txBox="1"/>
          <p:nvPr/>
        </p:nvSpPr>
        <p:spPr>
          <a:xfrm>
            <a:off x="3521565" y="5942247"/>
            <a:ext cx="754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Набор сообщения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набор сообщения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набор сообщения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5DD549C-4035-4CCA-9963-2696A7BF76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888" y="5905820"/>
            <a:ext cx="439398" cy="4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3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2D6E5B-6AE3-48E7-B742-A2AD265942BA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47DDC26-8DCF-4006-91D8-1CB6A9C53B6E}"/>
              </a:ext>
            </a:extLst>
          </p:cNvPr>
          <p:cNvSpPr/>
          <p:nvPr/>
        </p:nvSpPr>
        <p:spPr>
          <a:xfrm>
            <a:off x="156880" y="389961"/>
            <a:ext cx="363073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9D927D-642E-4F40-8104-982167FDD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96A9E8D-BDE6-4AE6-B54D-CCC8A7FB8B83}"/>
              </a:ext>
            </a:extLst>
          </p:cNvPr>
          <p:cNvSpPr/>
          <p:nvPr/>
        </p:nvSpPr>
        <p:spPr>
          <a:xfrm>
            <a:off x="494835" y="389960"/>
            <a:ext cx="11526837" cy="63021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EB206E-E343-49A6-8A76-06AD159CC5A5}"/>
              </a:ext>
            </a:extLst>
          </p:cNvPr>
          <p:cNvSpPr/>
          <p:nvPr/>
        </p:nvSpPr>
        <p:spPr>
          <a:xfrm>
            <a:off x="163604" y="1494678"/>
            <a:ext cx="324507" cy="385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E493B-1C67-448C-AA69-D5ED89CC2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0" y="1524325"/>
            <a:ext cx="287095" cy="307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7CD840-56C0-4690-82F3-3F9440A2E485}"/>
              </a:ext>
            </a:extLst>
          </p:cNvPr>
          <p:cNvSpPr txBox="1"/>
          <p:nvPr/>
        </p:nvSpPr>
        <p:spPr>
          <a:xfrm>
            <a:off x="2102227" y="608979"/>
            <a:ext cx="458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Оформление заявки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EBA28-D66D-43DB-90BC-CC1137EBE5EE}"/>
              </a:ext>
            </a:extLst>
          </p:cNvPr>
          <p:cNvSpPr txBox="1"/>
          <p:nvPr/>
        </p:nvSpPr>
        <p:spPr>
          <a:xfrm>
            <a:off x="700374" y="1408286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Описание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1AF6467-9364-4E52-83C8-50EDC5635224}"/>
              </a:ext>
            </a:extLst>
          </p:cNvPr>
          <p:cNvSpPr/>
          <p:nvPr/>
        </p:nvSpPr>
        <p:spPr>
          <a:xfrm>
            <a:off x="2018186" y="1408287"/>
            <a:ext cx="7713010" cy="4320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2">
            <a:schemeClr val="lt2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6EF1C82-42A1-4DB1-B3A1-77043D6E747D}"/>
              </a:ext>
            </a:extLst>
          </p:cNvPr>
          <p:cNvSpPr/>
          <p:nvPr/>
        </p:nvSpPr>
        <p:spPr>
          <a:xfrm>
            <a:off x="2003615" y="5917882"/>
            <a:ext cx="2684926" cy="48291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Оформить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5637D4-692F-45AC-BDC0-7F90F514E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3" y="1154956"/>
            <a:ext cx="266414" cy="2664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9072AC-4E68-4ED0-9CE9-CDF44F56BA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3" y="787827"/>
            <a:ext cx="266415" cy="26641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0BEDC27-5316-4255-AAB3-5D6A1B105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3" y="1953165"/>
            <a:ext cx="303826" cy="3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2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6DAABE-3354-463B-832D-7B3C7EE1F880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1DE18E-F540-4344-AD73-F005C7D3CA6C}"/>
              </a:ext>
            </a:extLst>
          </p:cNvPr>
          <p:cNvSpPr/>
          <p:nvPr/>
        </p:nvSpPr>
        <p:spPr>
          <a:xfrm>
            <a:off x="156880" y="389961"/>
            <a:ext cx="363073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6BC152-8F37-4395-86BE-BB67C8D2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2007A5-1C2B-4641-A4C3-85CACF0918C2}"/>
              </a:ext>
            </a:extLst>
          </p:cNvPr>
          <p:cNvSpPr/>
          <p:nvPr/>
        </p:nvSpPr>
        <p:spPr>
          <a:xfrm>
            <a:off x="505381" y="389961"/>
            <a:ext cx="11516291" cy="63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3C106-A840-4770-8E30-6EF5E5B9D308}"/>
              </a:ext>
            </a:extLst>
          </p:cNvPr>
          <p:cNvSpPr txBox="1"/>
          <p:nvPr/>
        </p:nvSpPr>
        <p:spPr>
          <a:xfrm>
            <a:off x="1066800" y="773697"/>
            <a:ext cx="263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Настройки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1DA58C5-2D04-4F23-A3E4-EB37E2E74D61}"/>
              </a:ext>
            </a:extLst>
          </p:cNvPr>
          <p:cNvSpPr/>
          <p:nvPr/>
        </p:nvSpPr>
        <p:spPr>
          <a:xfrm>
            <a:off x="1066799" y="1540840"/>
            <a:ext cx="6239435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Уведомлять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об обновлении статуса проблемы</a:t>
            </a:r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id="{C08FC7F7-F3CE-4BC1-A970-539C896D9919}"/>
              </a:ext>
            </a:extLst>
          </p:cNvPr>
          <p:cNvSpPr/>
          <p:nvPr/>
        </p:nvSpPr>
        <p:spPr>
          <a:xfrm>
            <a:off x="1300480" y="1745014"/>
            <a:ext cx="294640" cy="26880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44F96E-4CFB-48D8-A6BC-9F2C2EA8C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0" y="1524325"/>
            <a:ext cx="287095" cy="3077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8148AA5-6666-4294-BD5D-238D12731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3" y="1154956"/>
            <a:ext cx="266414" cy="2664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F93EEA8-0F63-416E-B5E5-61D81AE89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3" y="787827"/>
            <a:ext cx="266415" cy="266415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A85025B-3DD0-40E9-A341-58D25FD7823B}"/>
              </a:ext>
            </a:extLst>
          </p:cNvPr>
          <p:cNvSpPr/>
          <p:nvPr/>
        </p:nvSpPr>
        <p:spPr>
          <a:xfrm>
            <a:off x="167987" y="1917005"/>
            <a:ext cx="326288" cy="385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EA149B-9D5C-4D80-8530-011489B4E8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2" y="1957681"/>
            <a:ext cx="303826" cy="3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48637321-C775-4CFA-8773-CF1DA5265135}"/>
              </a:ext>
            </a:extLst>
          </p:cNvPr>
          <p:cNvSpPr/>
          <p:nvPr/>
        </p:nvSpPr>
        <p:spPr>
          <a:xfrm>
            <a:off x="643219" y="5727316"/>
            <a:ext cx="2288240" cy="421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0136E4-03CF-4162-9379-6DE751545E6F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A34689-F08F-4322-BAC4-DAC787A7CB9B}"/>
              </a:ext>
            </a:extLst>
          </p:cNvPr>
          <p:cNvSpPr/>
          <p:nvPr/>
        </p:nvSpPr>
        <p:spPr>
          <a:xfrm>
            <a:off x="156880" y="389961"/>
            <a:ext cx="363073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C37E58-A194-45AE-BA86-7D0B7F15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8E7D52-348E-4ADB-9C28-C8A3B206672C}"/>
              </a:ext>
            </a:extLst>
          </p:cNvPr>
          <p:cNvSpPr/>
          <p:nvPr/>
        </p:nvSpPr>
        <p:spPr>
          <a:xfrm>
            <a:off x="505381" y="389961"/>
            <a:ext cx="11516291" cy="6302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7CDD953-9E14-4E6D-9431-B589597E72A1}"/>
              </a:ext>
            </a:extLst>
          </p:cNvPr>
          <p:cNvSpPr/>
          <p:nvPr/>
        </p:nvSpPr>
        <p:spPr>
          <a:xfrm>
            <a:off x="8265459" y="537882"/>
            <a:ext cx="3576917" cy="60063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E39EA6-3569-41BA-962C-46642993FFAD}"/>
              </a:ext>
            </a:extLst>
          </p:cNvPr>
          <p:cNvSpPr/>
          <p:nvPr/>
        </p:nvSpPr>
        <p:spPr>
          <a:xfrm>
            <a:off x="8552328" y="673920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641BC-FE3F-41EB-9CBE-665908A4A8D7}"/>
              </a:ext>
            </a:extLst>
          </p:cNvPr>
          <p:cNvSpPr txBox="1"/>
          <p:nvPr/>
        </p:nvSpPr>
        <p:spPr>
          <a:xfrm>
            <a:off x="8659905" y="817355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871C6-C00C-4123-A446-5F8D8A1445C6}"/>
              </a:ext>
            </a:extLst>
          </p:cNvPr>
          <p:cNvSpPr txBox="1"/>
          <p:nvPr/>
        </p:nvSpPr>
        <p:spPr>
          <a:xfrm>
            <a:off x="8659905" y="1238696"/>
            <a:ext cx="19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Отправитель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FF2E0B0-78A1-42C7-ADDC-14A057268148}"/>
              </a:ext>
            </a:extLst>
          </p:cNvPr>
          <p:cNvSpPr/>
          <p:nvPr/>
        </p:nvSpPr>
        <p:spPr>
          <a:xfrm>
            <a:off x="8552328" y="1796075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F9A832-D123-4099-B125-49FC9B959DAD}"/>
              </a:ext>
            </a:extLst>
          </p:cNvPr>
          <p:cNvSpPr txBox="1"/>
          <p:nvPr/>
        </p:nvSpPr>
        <p:spPr>
          <a:xfrm>
            <a:off x="8659905" y="1939510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267EAE-D504-4509-8231-0FD9B220299E}"/>
              </a:ext>
            </a:extLst>
          </p:cNvPr>
          <p:cNvSpPr txBox="1"/>
          <p:nvPr/>
        </p:nvSpPr>
        <p:spPr>
          <a:xfrm>
            <a:off x="8659905" y="2360851"/>
            <a:ext cx="19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Отправитель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D9B505E1-CEEE-4294-B028-3ADF3E3CFD6F}"/>
              </a:ext>
            </a:extLst>
          </p:cNvPr>
          <p:cNvSpPr/>
          <p:nvPr/>
        </p:nvSpPr>
        <p:spPr>
          <a:xfrm>
            <a:off x="8552328" y="2918230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38955F-1B7E-4A9D-ABAE-21BA5D806115}"/>
              </a:ext>
            </a:extLst>
          </p:cNvPr>
          <p:cNvSpPr txBox="1"/>
          <p:nvPr/>
        </p:nvSpPr>
        <p:spPr>
          <a:xfrm>
            <a:off x="8659905" y="3061665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EA43FC-B2BF-4BD4-AF73-DA7347406689}"/>
              </a:ext>
            </a:extLst>
          </p:cNvPr>
          <p:cNvSpPr txBox="1"/>
          <p:nvPr/>
        </p:nvSpPr>
        <p:spPr>
          <a:xfrm>
            <a:off x="8659905" y="3483006"/>
            <a:ext cx="19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Отправитель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9C0040A2-ED2F-468E-83BC-01357B511AC3}"/>
              </a:ext>
            </a:extLst>
          </p:cNvPr>
          <p:cNvSpPr/>
          <p:nvPr/>
        </p:nvSpPr>
        <p:spPr>
          <a:xfrm>
            <a:off x="8552328" y="4040385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7DF0A3-83B7-49F8-B0EC-AFA947725144}"/>
              </a:ext>
            </a:extLst>
          </p:cNvPr>
          <p:cNvSpPr txBox="1"/>
          <p:nvPr/>
        </p:nvSpPr>
        <p:spPr>
          <a:xfrm>
            <a:off x="8659905" y="4183820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0D20AE-FA5D-40BD-949A-CE331E71B97F}"/>
              </a:ext>
            </a:extLst>
          </p:cNvPr>
          <p:cNvSpPr txBox="1"/>
          <p:nvPr/>
        </p:nvSpPr>
        <p:spPr>
          <a:xfrm>
            <a:off x="8659905" y="4605161"/>
            <a:ext cx="19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Отправитель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5F65496-EBCD-4710-8BB8-E6D238A307CD}"/>
              </a:ext>
            </a:extLst>
          </p:cNvPr>
          <p:cNvSpPr/>
          <p:nvPr/>
        </p:nvSpPr>
        <p:spPr>
          <a:xfrm>
            <a:off x="8552328" y="5162540"/>
            <a:ext cx="3056965" cy="986117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AC2BC1-3C5F-46D2-85C3-5753B0FE7438}"/>
              </a:ext>
            </a:extLst>
          </p:cNvPr>
          <p:cNvSpPr txBox="1"/>
          <p:nvPr/>
        </p:nvSpPr>
        <p:spPr>
          <a:xfrm>
            <a:off x="8659905" y="5305975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267851-5B4D-4121-B1D7-623A379460F8}"/>
              </a:ext>
            </a:extLst>
          </p:cNvPr>
          <p:cNvSpPr txBox="1"/>
          <p:nvPr/>
        </p:nvSpPr>
        <p:spPr>
          <a:xfrm>
            <a:off x="8659905" y="5727316"/>
            <a:ext cx="19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Отправитель</a:t>
            </a: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CDE52D00-2DAA-4297-9D36-D841D65154D9}"/>
              </a:ext>
            </a:extLst>
          </p:cNvPr>
          <p:cNvSpPr/>
          <p:nvPr/>
        </p:nvSpPr>
        <p:spPr>
          <a:xfrm>
            <a:off x="643219" y="537882"/>
            <a:ext cx="7389157" cy="3853469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8C24C9-31FA-4F6C-AEB8-055A60E679E3}"/>
              </a:ext>
            </a:extLst>
          </p:cNvPr>
          <p:cNvSpPr txBox="1"/>
          <p:nvPr/>
        </p:nvSpPr>
        <p:spPr>
          <a:xfrm>
            <a:off x="821567" y="632689"/>
            <a:ext cx="16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  <a:r>
              <a:rPr lang="ru-RU" dirty="0"/>
              <a:t> запроса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6F3A3A-DE08-4EAC-8D2A-8CA26A913A4A}"/>
              </a:ext>
            </a:extLst>
          </p:cNvPr>
          <p:cNvSpPr txBox="1"/>
          <p:nvPr/>
        </p:nvSpPr>
        <p:spPr>
          <a:xfrm>
            <a:off x="806822" y="982312"/>
            <a:ext cx="195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Отправитель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64503021-C010-4837-9CA0-545E1F824809}"/>
              </a:ext>
            </a:extLst>
          </p:cNvPr>
          <p:cNvSpPr/>
          <p:nvPr/>
        </p:nvSpPr>
        <p:spPr>
          <a:xfrm>
            <a:off x="868455" y="1796075"/>
            <a:ext cx="6930840" cy="243255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5460B7-44E8-416E-8600-E0FBCDEFA653}"/>
              </a:ext>
            </a:extLst>
          </p:cNvPr>
          <p:cNvSpPr txBox="1"/>
          <p:nvPr/>
        </p:nvSpPr>
        <p:spPr>
          <a:xfrm>
            <a:off x="996203" y="1800074"/>
            <a:ext cx="6930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</a:t>
            </a:r>
            <a:r>
              <a:rPr lang="ru-RU" dirty="0"/>
              <a:t> Текст заявки</a:t>
            </a:r>
            <a:r>
              <a:rPr lang="en-US" dirty="0"/>
              <a:t>,</a:t>
            </a:r>
            <a:r>
              <a:rPr lang="ru-RU" dirty="0"/>
              <a:t> Текст заявки</a:t>
            </a:r>
            <a:r>
              <a:rPr lang="en-US" dirty="0"/>
              <a:t>,</a:t>
            </a:r>
            <a:r>
              <a:rPr lang="ru-RU" dirty="0"/>
              <a:t> 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</a:t>
            </a:r>
            <a:r>
              <a:rPr lang="ru-RU" dirty="0"/>
              <a:t> Текст заявки</a:t>
            </a:r>
            <a:r>
              <a:rPr lang="en-US" dirty="0"/>
              <a:t>,</a:t>
            </a:r>
          </a:p>
          <a:p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</a:t>
            </a:r>
            <a:r>
              <a:rPr lang="ru-RU" dirty="0"/>
              <a:t> Текст заявки</a:t>
            </a:r>
            <a:r>
              <a:rPr lang="en-US" dirty="0"/>
              <a:t>,</a:t>
            </a:r>
            <a:r>
              <a:rPr lang="ru-RU" dirty="0"/>
              <a:t> Текст заявки</a:t>
            </a:r>
            <a:r>
              <a:rPr lang="en-US" dirty="0"/>
              <a:t>,</a:t>
            </a:r>
            <a:r>
              <a:rPr lang="ru-RU" dirty="0"/>
              <a:t> 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  <a:r>
              <a:rPr lang="en-US" dirty="0"/>
              <a:t>, </a:t>
            </a:r>
            <a:r>
              <a:rPr lang="ru-RU" dirty="0"/>
              <a:t>Текст заявки</a:t>
            </a:r>
          </a:p>
          <a:p>
            <a:endParaRPr lang="ru-RU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A1A6A07F-19FD-49D0-981F-E7E4D3B33BE7}"/>
              </a:ext>
            </a:extLst>
          </p:cNvPr>
          <p:cNvSpPr/>
          <p:nvPr/>
        </p:nvSpPr>
        <p:spPr>
          <a:xfrm>
            <a:off x="5217459" y="1238696"/>
            <a:ext cx="2581836" cy="369332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Связаться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заявителем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F641818-0A94-4270-B4AA-1C73D04B3B92}"/>
              </a:ext>
            </a:extLst>
          </p:cNvPr>
          <p:cNvSpPr/>
          <p:nvPr/>
        </p:nvSpPr>
        <p:spPr>
          <a:xfrm>
            <a:off x="646022" y="4524934"/>
            <a:ext cx="2288240" cy="421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Отдел 1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ADCB0A98-6730-49DA-9185-9B8221951AB5}"/>
              </a:ext>
            </a:extLst>
          </p:cNvPr>
          <p:cNvSpPr/>
          <p:nvPr/>
        </p:nvSpPr>
        <p:spPr>
          <a:xfrm>
            <a:off x="3057528" y="4530064"/>
            <a:ext cx="2575110" cy="421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Отдел 2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1D7B7A2F-4421-4E54-B521-48BAF6689722}"/>
              </a:ext>
            </a:extLst>
          </p:cNvPr>
          <p:cNvSpPr/>
          <p:nvPr/>
        </p:nvSpPr>
        <p:spPr>
          <a:xfrm>
            <a:off x="5744136" y="4517350"/>
            <a:ext cx="2288240" cy="421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Отдел 3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00501571-5416-4FCF-824E-3FC8246B4F1C}"/>
              </a:ext>
            </a:extLst>
          </p:cNvPr>
          <p:cNvSpPr/>
          <p:nvPr/>
        </p:nvSpPr>
        <p:spPr>
          <a:xfrm>
            <a:off x="646303" y="5079858"/>
            <a:ext cx="2288240" cy="421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Отдел 4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02E08750-4740-4F9E-AAC6-8CC016DCC3FA}"/>
              </a:ext>
            </a:extLst>
          </p:cNvPr>
          <p:cNvSpPr/>
          <p:nvPr/>
        </p:nvSpPr>
        <p:spPr>
          <a:xfrm>
            <a:off x="3057809" y="5084988"/>
            <a:ext cx="2575110" cy="421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Отдел 5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33744A1C-68DB-41B8-BEA6-75F2622EBBD7}"/>
              </a:ext>
            </a:extLst>
          </p:cNvPr>
          <p:cNvSpPr/>
          <p:nvPr/>
        </p:nvSpPr>
        <p:spPr>
          <a:xfrm>
            <a:off x="5756185" y="5081210"/>
            <a:ext cx="2288240" cy="4213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Отдел 6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7EE82106-499E-4414-B2C4-746D31621B17}"/>
              </a:ext>
            </a:extLst>
          </p:cNvPr>
          <p:cNvSpPr/>
          <p:nvPr/>
        </p:nvSpPr>
        <p:spPr>
          <a:xfrm>
            <a:off x="2359400" y="5768835"/>
            <a:ext cx="3971365" cy="668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Отправить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отдел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1F06E04-AB4F-4359-A31F-6980129E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0" y="1132326"/>
            <a:ext cx="266414" cy="266414"/>
          </a:xfrm>
          <a:prstGeom prst="rect">
            <a:avLst/>
          </a:prstGeom>
        </p:spPr>
      </p:pic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14905712-3C89-4861-8202-96D7C391381A}"/>
              </a:ext>
            </a:extLst>
          </p:cNvPr>
          <p:cNvSpPr/>
          <p:nvPr/>
        </p:nvSpPr>
        <p:spPr>
          <a:xfrm>
            <a:off x="164252" y="698248"/>
            <a:ext cx="341129" cy="385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36020826-085E-4EB6-9C67-DD9C0AB02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8" y="742391"/>
            <a:ext cx="266415" cy="266415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A1ECF73-FC8A-4C2E-9B47-3B7031254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" y="1522260"/>
            <a:ext cx="303826" cy="303826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D8507300-C549-4DF1-A605-14E7CFD1C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7" y="735226"/>
            <a:ext cx="286502" cy="286502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07801539-2534-457D-9735-17520F8EA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25" y="735226"/>
            <a:ext cx="286502" cy="286502"/>
          </a:xfrm>
          <a:prstGeom prst="rect">
            <a:avLst/>
          </a:prstGeom>
        </p:spPr>
      </p:pic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F1E5194B-3A15-491A-A7E0-1189E0DF5F77}"/>
              </a:ext>
            </a:extLst>
          </p:cNvPr>
          <p:cNvSpPr/>
          <p:nvPr/>
        </p:nvSpPr>
        <p:spPr>
          <a:xfrm>
            <a:off x="5756185" y="662087"/>
            <a:ext cx="474286" cy="421340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071CB3B1-5C32-4490-A4B4-589899099D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69" y="735226"/>
            <a:ext cx="286502" cy="2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8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CBC364A-A2B3-41D2-821D-524471E1E7DC}"/>
              </a:ext>
            </a:extLst>
          </p:cNvPr>
          <p:cNvSpPr/>
          <p:nvPr/>
        </p:nvSpPr>
        <p:spPr>
          <a:xfrm>
            <a:off x="523314" y="394446"/>
            <a:ext cx="2802592" cy="63021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B803BA-5300-4548-B835-871AAC655592}"/>
              </a:ext>
            </a:extLst>
          </p:cNvPr>
          <p:cNvSpPr/>
          <p:nvPr/>
        </p:nvSpPr>
        <p:spPr>
          <a:xfrm>
            <a:off x="3318294" y="186085"/>
            <a:ext cx="8713696" cy="645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641B7CE-1906-4B00-9401-615195BC1B3D}"/>
              </a:ext>
            </a:extLst>
          </p:cNvPr>
          <p:cNvSpPr/>
          <p:nvPr/>
        </p:nvSpPr>
        <p:spPr>
          <a:xfrm>
            <a:off x="156880" y="110487"/>
            <a:ext cx="11864792" cy="2839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- x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369EA90-F0AC-4CFB-9A06-F1B0C73E6DC4}"/>
              </a:ext>
            </a:extLst>
          </p:cNvPr>
          <p:cNvSpPr/>
          <p:nvPr/>
        </p:nvSpPr>
        <p:spPr>
          <a:xfrm>
            <a:off x="1165413" y="636446"/>
            <a:ext cx="2019300" cy="2450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7926D9B-A031-4147-97AD-A0E5CB852591}"/>
              </a:ext>
            </a:extLst>
          </p:cNvPr>
          <p:cNvSpPr/>
          <p:nvPr/>
        </p:nvSpPr>
        <p:spPr>
          <a:xfrm>
            <a:off x="156880" y="403860"/>
            <a:ext cx="363073" cy="6288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E2AA922-3A9A-4064-9D2D-972CE687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7" y="6317228"/>
            <a:ext cx="301614" cy="30161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5E46BAF-177A-422B-ABB5-40F84E19C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74" y="648462"/>
            <a:ext cx="225619" cy="225619"/>
          </a:xfrm>
          <a:prstGeom prst="rect">
            <a:avLst/>
          </a:prstGeom>
        </p:spPr>
      </p:pic>
      <p:sp>
        <p:nvSpPr>
          <p:cNvPr id="26" name="Блок-схема: узел 25">
            <a:extLst>
              <a:ext uri="{FF2B5EF4-FFF2-40B4-BE49-F238E27FC236}">
                <a16:creationId xmlns:a16="http://schemas.microsoft.com/office/drawing/2014/main" id="{52B9F9B2-9B94-4052-8C07-C7DD362F5B5F}"/>
              </a:ext>
            </a:extLst>
          </p:cNvPr>
          <p:cNvSpPr/>
          <p:nvPr/>
        </p:nvSpPr>
        <p:spPr>
          <a:xfrm>
            <a:off x="592380" y="531948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6C6EEF8-3C98-4EB7-9663-4EB278CCD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3" y="553166"/>
            <a:ext cx="363074" cy="363074"/>
          </a:xfrm>
          <a:prstGeom prst="rect">
            <a:avLst/>
          </a:prstGeom>
        </p:spPr>
      </p:pic>
      <p:sp>
        <p:nvSpPr>
          <p:cNvPr id="29" name="Блок-схема: узел 28">
            <a:extLst>
              <a:ext uri="{FF2B5EF4-FFF2-40B4-BE49-F238E27FC236}">
                <a16:creationId xmlns:a16="http://schemas.microsoft.com/office/drawing/2014/main" id="{F980B598-F6E8-4591-BA30-5B8287851E17}"/>
              </a:ext>
            </a:extLst>
          </p:cNvPr>
          <p:cNvSpPr/>
          <p:nvPr/>
        </p:nvSpPr>
        <p:spPr>
          <a:xfrm>
            <a:off x="578223" y="1149765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9E11DD9-54E3-4999-A90A-E6D00D77E558}"/>
              </a:ext>
            </a:extLst>
          </p:cNvPr>
          <p:cNvCxnSpPr>
            <a:cxnSpLocks/>
          </p:cNvCxnSpPr>
          <p:nvPr/>
        </p:nvCxnSpPr>
        <p:spPr>
          <a:xfrm>
            <a:off x="514349" y="1050788"/>
            <a:ext cx="2838450" cy="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386F69-4150-4698-86AD-388C4AA13321}"/>
              </a:ext>
            </a:extLst>
          </p:cNvPr>
          <p:cNvSpPr txBox="1"/>
          <p:nvPr/>
        </p:nvSpPr>
        <p:spPr>
          <a:xfrm>
            <a:off x="1165413" y="1100020"/>
            <a:ext cx="187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Имя</a:t>
            </a:r>
            <a:r>
              <a:rPr lang="ru-RU" sz="14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3A24BC-E095-4967-8108-6AC3259FAE72}"/>
              </a:ext>
            </a:extLst>
          </p:cNvPr>
          <p:cNvSpPr txBox="1"/>
          <p:nvPr/>
        </p:nvSpPr>
        <p:spPr>
          <a:xfrm>
            <a:off x="1147483" y="1338475"/>
            <a:ext cx="18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Текст последнего сообщения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F4EE80C-B59E-495F-88FC-E0DC5511E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6" y="1170983"/>
            <a:ext cx="363074" cy="363074"/>
          </a:xfrm>
          <a:prstGeom prst="rect">
            <a:avLst/>
          </a:prstGeom>
        </p:spPr>
      </p:pic>
      <p:sp>
        <p:nvSpPr>
          <p:cNvPr id="41" name="Блок-схема: узел 40">
            <a:extLst>
              <a:ext uri="{FF2B5EF4-FFF2-40B4-BE49-F238E27FC236}">
                <a16:creationId xmlns:a16="http://schemas.microsoft.com/office/drawing/2014/main" id="{7E4A6E26-0A08-4042-8ED9-9D1F4F6FF6AD}"/>
              </a:ext>
            </a:extLst>
          </p:cNvPr>
          <p:cNvSpPr/>
          <p:nvPr/>
        </p:nvSpPr>
        <p:spPr>
          <a:xfrm>
            <a:off x="568816" y="1758253"/>
            <a:ext cx="475130" cy="4437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F2AE0F6-9B25-441C-8451-E030966CE001}"/>
              </a:ext>
            </a:extLst>
          </p:cNvPr>
          <p:cNvCxnSpPr>
            <a:cxnSpLocks/>
          </p:cNvCxnSpPr>
          <p:nvPr/>
        </p:nvCxnSpPr>
        <p:spPr>
          <a:xfrm>
            <a:off x="523314" y="1666507"/>
            <a:ext cx="2820078" cy="1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71E4CF1E-4929-4484-94F4-3046D1D511CB}"/>
              </a:ext>
            </a:extLst>
          </p:cNvPr>
          <p:cNvCxnSpPr>
            <a:cxnSpLocks/>
          </p:cNvCxnSpPr>
          <p:nvPr/>
        </p:nvCxnSpPr>
        <p:spPr>
          <a:xfrm flipV="1">
            <a:off x="514349" y="2268805"/>
            <a:ext cx="2797666" cy="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57B382-C222-4E5F-8192-09CD67DB0FAD}"/>
              </a:ext>
            </a:extLst>
          </p:cNvPr>
          <p:cNvSpPr txBox="1"/>
          <p:nvPr/>
        </p:nvSpPr>
        <p:spPr>
          <a:xfrm>
            <a:off x="1156006" y="1708508"/>
            <a:ext cx="187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Имя</a:t>
            </a:r>
            <a:r>
              <a:rPr lang="ru-RU" sz="140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6F529A-D387-4880-9D9B-590430D5F819}"/>
              </a:ext>
            </a:extLst>
          </p:cNvPr>
          <p:cNvSpPr txBox="1"/>
          <p:nvPr/>
        </p:nvSpPr>
        <p:spPr>
          <a:xfrm>
            <a:off x="1138076" y="1946963"/>
            <a:ext cx="180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Текст последнего сообщения</a:t>
            </a: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F34F973-53F9-4ECB-A697-DC346AC83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9" y="1779471"/>
            <a:ext cx="363074" cy="363074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1A7AC27-D226-4CB5-8936-38673C0F9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8" y="742391"/>
            <a:ext cx="266415" cy="266415"/>
          </a:xfrm>
          <a:prstGeom prst="rect">
            <a:avLst/>
          </a:prstGeom>
        </p:spPr>
      </p:pic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69969EF6-B45A-44AE-946E-D7BC7C585429}"/>
              </a:ext>
            </a:extLst>
          </p:cNvPr>
          <p:cNvSpPr/>
          <p:nvPr/>
        </p:nvSpPr>
        <p:spPr>
          <a:xfrm>
            <a:off x="165598" y="1081698"/>
            <a:ext cx="341129" cy="3851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6091D1BD-7808-4B85-8BCC-B8FBB2107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0" y="1132326"/>
            <a:ext cx="266414" cy="26641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A89C1BD8-C4D0-4E01-8BC5-B7268A141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2" y="1522260"/>
            <a:ext cx="303826" cy="303826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95054089-33AB-49F6-9B42-A29A124417FA}"/>
              </a:ext>
            </a:extLst>
          </p:cNvPr>
          <p:cNvSpPr/>
          <p:nvPr/>
        </p:nvSpPr>
        <p:spPr>
          <a:xfrm>
            <a:off x="7743942" y="4789460"/>
            <a:ext cx="4096871" cy="85164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C6B6CCE0-7CCA-47A9-8E95-C42D6BE22E06}"/>
              </a:ext>
            </a:extLst>
          </p:cNvPr>
          <p:cNvSpPr/>
          <p:nvPr/>
        </p:nvSpPr>
        <p:spPr>
          <a:xfrm>
            <a:off x="3521564" y="3987120"/>
            <a:ext cx="4114801" cy="8023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8D738AFF-4F83-4781-A6C3-6F35DA711789}"/>
              </a:ext>
            </a:extLst>
          </p:cNvPr>
          <p:cNvSpPr/>
          <p:nvPr/>
        </p:nvSpPr>
        <p:spPr>
          <a:xfrm>
            <a:off x="7743941" y="2516729"/>
            <a:ext cx="4096871" cy="147039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  <a:br>
              <a:rPr lang="ru-RU" dirty="0"/>
            </a:br>
            <a:r>
              <a:rPr lang="ru-RU" dirty="0"/>
              <a:t>ТЕКСТ СООБЩЕНИЯ</a:t>
            </a:r>
            <a:br>
              <a:rPr lang="ru-RU" dirty="0"/>
            </a:br>
            <a:r>
              <a:rPr lang="ru-RU" dirty="0"/>
              <a:t>ТЕКСТ СООБЩЕНИЯ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A0EAE83B-FCD7-4D09-BBD0-2E947C197B24}"/>
              </a:ext>
            </a:extLst>
          </p:cNvPr>
          <p:cNvSpPr/>
          <p:nvPr/>
        </p:nvSpPr>
        <p:spPr>
          <a:xfrm>
            <a:off x="3521564" y="1460903"/>
            <a:ext cx="4114801" cy="10502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</a:p>
          <a:p>
            <a:pPr algn="ctr"/>
            <a:r>
              <a:rPr lang="ru-RU" dirty="0"/>
              <a:t>ТЕКСТ СООБЩЕНИЯ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4AA007E4-9A5D-4806-B7EA-F9070121CCEC}"/>
              </a:ext>
            </a:extLst>
          </p:cNvPr>
          <p:cNvSpPr/>
          <p:nvPr/>
        </p:nvSpPr>
        <p:spPr>
          <a:xfrm>
            <a:off x="7784283" y="416268"/>
            <a:ext cx="4096871" cy="10502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ТЕКСТ СООБЩЕНИЯ</a:t>
            </a:r>
          </a:p>
          <a:p>
            <a:pPr algn="ctr"/>
            <a:r>
              <a:rPr lang="ru-RU" dirty="0"/>
              <a:t>ТЕКСТ СООБЩЕНИЯ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A51814D-1AFD-4470-A804-DC50EF5CE0DB}"/>
              </a:ext>
            </a:extLst>
          </p:cNvPr>
          <p:cNvSpPr/>
          <p:nvPr/>
        </p:nvSpPr>
        <p:spPr>
          <a:xfrm>
            <a:off x="3561907" y="5726157"/>
            <a:ext cx="8319247" cy="8023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1CC990-656C-425B-A16E-26AF65D23FEE}"/>
              </a:ext>
            </a:extLst>
          </p:cNvPr>
          <p:cNvSpPr txBox="1"/>
          <p:nvPr/>
        </p:nvSpPr>
        <p:spPr>
          <a:xfrm>
            <a:off x="3521564" y="5943786"/>
            <a:ext cx="786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Набор сообщения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набор сообщения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, 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набор сообщения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0727A2C-8B06-413D-8F3F-0D42739E09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888" y="5905820"/>
            <a:ext cx="439398" cy="439398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43983CB-C8A9-4EFD-A245-A21F3EF1B186}"/>
              </a:ext>
            </a:extLst>
          </p:cNvPr>
          <p:cNvSpPr/>
          <p:nvPr/>
        </p:nvSpPr>
        <p:spPr>
          <a:xfrm>
            <a:off x="3334871" y="389965"/>
            <a:ext cx="8686800" cy="4751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98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545</Words>
  <Application>Microsoft Office PowerPoint</Application>
  <PresentationFormat>Широкоэкранный</PresentationFormat>
  <Paragraphs>184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Виталий Шпак</dc:creator>
  <cp:lastModifiedBy>Виталий Шпак</cp:lastModifiedBy>
  <cp:revision>58</cp:revision>
  <dcterms:created xsi:type="dcterms:W3CDTF">2023-03-05T08:12:36Z</dcterms:created>
  <dcterms:modified xsi:type="dcterms:W3CDTF">2023-03-18T18:23:00Z</dcterms:modified>
</cp:coreProperties>
</file>