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1"/>
    <p:restoredTop sz="96405"/>
  </p:normalViewPr>
  <p:slideViewPr>
    <p:cSldViewPr snapToGrid="0">
      <p:cViewPr varScale="1">
        <p:scale>
          <a:sx n="124" d="100"/>
          <a:sy n="124" d="100"/>
        </p:scale>
        <p:origin x="200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34909-49C6-C8C7-8D81-2F3E06BAB2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BF1934-6797-F8C7-3DFD-57780DFD42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780635-C76C-535B-CC81-26DABB5EB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BC4B5-3A67-1A4F-AC92-58ECE7AF5716}" type="datetimeFigureOut">
              <a:rPr lang="en-US" smtClean="0"/>
              <a:t>7/17/25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2205B1-B8E6-3287-5A84-6EA9CC040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361276-49D1-8519-4696-1EDAC983E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AA0DF-0EFA-4442-8064-07EA6E0D5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999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01D0A-56D1-40E1-295E-CD5AD0D97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4C1B11-9EDD-4486-C8E5-3A7242C06F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1FFBDC-DA39-8E2E-93DA-652B7DC44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BC4B5-3A67-1A4F-AC92-58ECE7AF5716}" type="datetimeFigureOut">
              <a:rPr lang="en-US" smtClean="0"/>
              <a:t>7/17/25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741F6E-EED4-2FF4-172C-7DD2EC879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C0F54-CFE8-F65F-32FE-771145C17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AA0DF-0EFA-4442-8064-07EA6E0D5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066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0EA18E-0B31-79C8-A64D-F69BD98BA3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EF9676-8F06-0D5F-8C82-0C25583EFD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C394DB-F951-0BD5-E57D-FEECA76F7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BC4B5-3A67-1A4F-AC92-58ECE7AF5716}" type="datetimeFigureOut">
              <a:rPr lang="en-US" smtClean="0"/>
              <a:t>7/17/25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9A1AB4-6A88-D66C-D801-E03CFBAEC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8BE100-4B16-F111-3E9F-26CC29B54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AA0DF-0EFA-4442-8064-07EA6E0D5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117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0C6D1-82D6-A291-0D39-5E9C9C45F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2D370A-B29B-E5C0-7EA8-B69699B653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764B5C-7426-2BAD-857B-F8E114F95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BC4B5-3A67-1A4F-AC92-58ECE7AF5716}" type="datetimeFigureOut">
              <a:rPr lang="en-US" smtClean="0"/>
              <a:t>7/17/25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7B7B39-4F1A-6CE5-E603-F0FCC1865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7BECE7-6FA5-9647-1EEF-14F4A52B8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AA0DF-0EFA-4442-8064-07EA6E0D5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729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4B773-693C-1543-7484-C7ACBB5BE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732A6F-9004-B9C7-28DA-55B6EC7A26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DAC376-F603-52C1-6D27-C4C6E52D6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BC4B5-3A67-1A4F-AC92-58ECE7AF5716}" type="datetimeFigureOut">
              <a:rPr lang="en-US" smtClean="0"/>
              <a:t>7/17/25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A3FFD0-318D-0DCE-B48B-78448133B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B9856D-BC23-66D6-05E6-9777F1CDA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AA0DF-0EFA-4442-8064-07EA6E0D5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338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DD161-6114-5FAE-70A8-D95270BDA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D60033-6C5F-1AA1-7A48-19BB343CF2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B3C0A1-9412-CF42-B006-BA2E62DF3A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AC9A59-77A0-F3CD-449C-7E50A846B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BC4B5-3A67-1A4F-AC92-58ECE7AF5716}" type="datetimeFigureOut">
              <a:rPr lang="en-US" smtClean="0"/>
              <a:t>7/17/25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897206-323E-92D7-56D9-55AADCA98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691200-58F8-C282-F737-0580362E5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AA0DF-0EFA-4442-8064-07EA6E0D5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908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D6F4E-4614-9AF1-F770-AF553E77D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D3EEAA-6080-889C-2FFB-85093C58E0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F1C766-E001-5DD5-344C-69B745E1C7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0C535A-36D2-28AB-7041-26C9F2228D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F26636-E633-11D8-49E1-9A60FF1AA9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6C444C-0F8A-DB0C-D6A4-D96A1E7EB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BC4B5-3A67-1A4F-AC92-58ECE7AF5716}" type="datetimeFigureOut">
              <a:rPr lang="en-US" smtClean="0"/>
              <a:t>7/17/25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5E0D58-932E-7964-802D-98298335E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FA119A-E470-AE71-6F45-BFE13201D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AA0DF-0EFA-4442-8064-07EA6E0D5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605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40BC8-329E-7874-9DDF-9D90F18D0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BB56E5-C256-3526-A54E-3A7B80A6A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BC4B5-3A67-1A4F-AC92-58ECE7AF5716}" type="datetimeFigureOut">
              <a:rPr lang="en-US" smtClean="0"/>
              <a:t>7/17/25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C86F3E-546B-A95B-B2F8-A7499B9B5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610615-7637-1681-8207-5ADFBC1A3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AA0DF-0EFA-4442-8064-07EA6E0D5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147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B3A125-2A73-EAC7-DC16-D86667CCA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BC4B5-3A67-1A4F-AC92-58ECE7AF5716}" type="datetimeFigureOut">
              <a:rPr lang="en-US" smtClean="0"/>
              <a:t>7/17/25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786C9B-33D1-31F6-1DBC-76CADD90B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7605E5-BFAF-013F-B0AB-7F02457EA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AA0DF-0EFA-4442-8064-07EA6E0D5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262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263DF-6F18-C045-CED7-13B2274D7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A7EB4C-86A9-547B-37F0-6676C17C9B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303346-F72C-9D3C-4B8A-EB733E21B2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AFA49E-1C55-98F6-C303-C467AEACC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BC4B5-3A67-1A4F-AC92-58ECE7AF5716}" type="datetimeFigureOut">
              <a:rPr lang="en-US" smtClean="0"/>
              <a:t>7/17/25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6E7C38-EBC9-931B-82AF-22FE87EA4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EB25C7-B3B0-2E38-5916-AA23F1009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AA0DF-0EFA-4442-8064-07EA6E0D5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467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B7569-CBAB-98A2-BCDE-277C19F13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DE96FA-9462-9CC3-8276-2FA9CC5F15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0B9379-8773-2BA4-3EBD-0EC84A0A5A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678586-4157-F650-D6B4-5B252FDF6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BC4B5-3A67-1A4F-AC92-58ECE7AF5716}" type="datetimeFigureOut">
              <a:rPr lang="en-US" smtClean="0"/>
              <a:t>7/17/25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19DE04-1474-B15E-FE3E-4DD81A99A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31DBB5-F381-E501-CE81-2CEA0F2E1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AA0DF-0EFA-4442-8064-07EA6E0D5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952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E8F7D1-1853-C5FC-BFA2-0F10FAFD3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57B36D-1404-B7DF-7397-A57B28D1A4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A64888-7CDC-6B1E-09FB-7FB563A3AB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6BC4B5-3A67-1A4F-AC92-58ECE7AF5716}" type="datetimeFigureOut">
              <a:rPr lang="en-US" smtClean="0"/>
              <a:t>7/17/25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13BDC1-4F84-1780-9D54-7DE77134FC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E2B693-B4CE-E349-269E-A0BB8A9CE4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CAA0DF-0EFA-4442-8064-07EA6E0D54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344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4B205-E3EB-10F5-235C-6432CB6F91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EAE7E3-7B91-C6C1-DFF1-82B57B084E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13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17EE8-1659-3A4F-9E13-948E96DF4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8F8255-BBF0-9F7E-63FB-F73767CDB8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927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3AE67E0-2E9A-179A-A0C3-860011E59918}"/>
              </a:ext>
            </a:extLst>
          </p:cNvPr>
          <p:cNvSpPr txBox="1"/>
          <p:nvPr/>
        </p:nvSpPr>
        <p:spPr>
          <a:xfrm>
            <a:off x="0" y="760288"/>
            <a:ext cx="1243173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AI slop</a:t>
            </a:r>
          </a:p>
          <a:p>
            <a:r>
              <a:rPr lang="en-US" dirty="0"/>
              <a:t>If you upload something to </a:t>
            </a:r>
            <a:r>
              <a:rPr lang="en-US" dirty="0" err="1"/>
              <a:t>chatgpt</a:t>
            </a:r>
            <a:r>
              <a:rPr lang="en-US" dirty="0"/>
              <a:t> makes it public; uploads become public</a:t>
            </a:r>
          </a:p>
          <a:p>
            <a:r>
              <a:rPr lang="en-US" dirty="0"/>
              <a:t>Circumvent cheating; copilot; Gemini; Cursor, Claude (Project Astro)</a:t>
            </a:r>
          </a:p>
          <a:p>
            <a:r>
              <a:rPr lang="en-US" dirty="0"/>
              <a:t>Students come up with </a:t>
            </a:r>
            <a:r>
              <a:rPr lang="en-US" dirty="0" err="1"/>
              <a:t>promps</a:t>
            </a:r>
            <a:r>
              <a:rPr lang="en-US" dirty="0"/>
              <a:t> for AI; AI teaches itself—keeps getting better.</a:t>
            </a:r>
          </a:p>
          <a:p>
            <a:endParaRPr lang="en-US" dirty="0"/>
          </a:p>
          <a:p>
            <a:r>
              <a:rPr lang="en-US" dirty="0"/>
              <a:t>Oral exam; oral defense; </a:t>
            </a:r>
          </a:p>
          <a:p>
            <a:r>
              <a:rPr lang="en-US" dirty="0"/>
              <a:t>AI law as a </a:t>
            </a:r>
            <a:r>
              <a:rPr lang="en-US" dirty="0" err="1"/>
              <a:t>speciality</a:t>
            </a:r>
            <a:endParaRPr lang="en-US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08452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56</Words>
  <Application>Microsoft Macintosh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Vita Morales</dc:creator>
  <cp:lastModifiedBy>Vita Morales</cp:lastModifiedBy>
  <cp:revision>1</cp:revision>
  <dcterms:created xsi:type="dcterms:W3CDTF">2025-07-17T12:20:43Z</dcterms:created>
  <dcterms:modified xsi:type="dcterms:W3CDTF">2025-07-17T13:22:28Z</dcterms:modified>
</cp:coreProperties>
</file>