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7AA7F-E178-4219-BE01-867E3241CB6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BD5E64-D2FE-46BA-931F-046BBB354DE6}">
      <dgm:prSet/>
      <dgm:spPr/>
      <dgm:t>
        <a:bodyPr/>
        <a:lstStyle/>
        <a:p>
          <a:r>
            <a:rPr lang="hu-HU"/>
            <a:t>Releváns információ kinyerése</a:t>
          </a:r>
          <a:endParaRPr lang="en-US"/>
        </a:p>
      </dgm:t>
    </dgm:pt>
    <dgm:pt modelId="{19E030AE-6A0C-4CF1-BDA9-1F8CA0F8602E}" type="parTrans" cxnId="{E69B748D-ADC9-4134-95A2-E846855C0286}">
      <dgm:prSet/>
      <dgm:spPr/>
      <dgm:t>
        <a:bodyPr/>
        <a:lstStyle/>
        <a:p>
          <a:endParaRPr lang="en-US"/>
        </a:p>
      </dgm:t>
    </dgm:pt>
    <dgm:pt modelId="{8FC43CC4-C1D6-4ED4-A8E1-070717BD1656}" type="sibTrans" cxnId="{E69B748D-ADC9-4134-95A2-E846855C0286}">
      <dgm:prSet/>
      <dgm:spPr/>
      <dgm:t>
        <a:bodyPr/>
        <a:lstStyle/>
        <a:p>
          <a:endParaRPr lang="en-US"/>
        </a:p>
      </dgm:t>
    </dgm:pt>
    <dgm:pt modelId="{038E6994-02B2-4227-B3CE-D695ADBC38B1}">
      <dgm:prSet/>
      <dgm:spPr/>
      <dgm:t>
        <a:bodyPr/>
        <a:lstStyle/>
        <a:p>
          <a:r>
            <a:rPr lang="hu-HU"/>
            <a:t>Súlyozás</a:t>
          </a:r>
          <a:endParaRPr lang="en-US"/>
        </a:p>
      </dgm:t>
    </dgm:pt>
    <dgm:pt modelId="{FFFEF264-B919-47AD-A632-DA75B386A0A3}" type="parTrans" cxnId="{EBCE001B-CF7C-4DAB-A807-8C3F81D42115}">
      <dgm:prSet/>
      <dgm:spPr/>
      <dgm:t>
        <a:bodyPr/>
        <a:lstStyle/>
        <a:p>
          <a:endParaRPr lang="en-US"/>
        </a:p>
      </dgm:t>
    </dgm:pt>
    <dgm:pt modelId="{437A0C46-2BEB-43A2-A32C-FE410526EA3E}" type="sibTrans" cxnId="{EBCE001B-CF7C-4DAB-A807-8C3F81D42115}">
      <dgm:prSet/>
      <dgm:spPr/>
      <dgm:t>
        <a:bodyPr/>
        <a:lstStyle/>
        <a:p>
          <a:endParaRPr lang="en-US"/>
        </a:p>
      </dgm:t>
    </dgm:pt>
    <dgm:pt modelId="{98592B51-0C53-468D-8CE4-6929DDA487E5}">
      <dgm:prSet/>
      <dgm:spPr/>
      <dgm:t>
        <a:bodyPr/>
        <a:lstStyle/>
        <a:p>
          <a:r>
            <a:rPr lang="hu-HU" dirty="0"/>
            <a:t>TF-IDF</a:t>
          </a:r>
          <a:endParaRPr lang="en-US" dirty="0"/>
        </a:p>
      </dgm:t>
    </dgm:pt>
    <dgm:pt modelId="{A175A14C-99D0-4D9F-808D-1A03CD93D155}" type="parTrans" cxnId="{583EEBB3-81E6-489D-8320-34C687C35FF6}">
      <dgm:prSet/>
      <dgm:spPr/>
      <dgm:t>
        <a:bodyPr/>
        <a:lstStyle/>
        <a:p>
          <a:endParaRPr lang="en-US"/>
        </a:p>
      </dgm:t>
    </dgm:pt>
    <dgm:pt modelId="{735DB246-FB4E-4E65-A326-9459FC45C628}" type="sibTrans" cxnId="{583EEBB3-81E6-489D-8320-34C687C35FF6}">
      <dgm:prSet/>
      <dgm:spPr/>
      <dgm:t>
        <a:bodyPr/>
        <a:lstStyle/>
        <a:p>
          <a:endParaRPr lang="en-US"/>
        </a:p>
      </dgm:t>
    </dgm:pt>
    <dgm:pt modelId="{7FBC8960-63DF-4C88-B8A9-B87BD4C9A0C2}">
      <dgm:prSet/>
      <dgm:spPr/>
      <dgm:t>
        <a:bodyPr/>
        <a:lstStyle/>
        <a:p>
          <a:r>
            <a:rPr lang="hu-HU" dirty="0"/>
            <a:t>Megfelelő súllyal ellátott mondatok kiválasztása</a:t>
          </a:r>
          <a:endParaRPr lang="en-US" dirty="0"/>
        </a:p>
      </dgm:t>
    </dgm:pt>
    <dgm:pt modelId="{2D310CB9-0240-4AF3-A606-65B989AC4CE7}" type="parTrans" cxnId="{A628FB3E-76D1-49E3-98EC-BD58B766FEF8}">
      <dgm:prSet/>
      <dgm:spPr/>
      <dgm:t>
        <a:bodyPr/>
        <a:lstStyle/>
        <a:p>
          <a:endParaRPr lang="en-US"/>
        </a:p>
      </dgm:t>
    </dgm:pt>
    <dgm:pt modelId="{555830A9-D1C7-4B21-B89A-68398CAF9165}" type="sibTrans" cxnId="{A628FB3E-76D1-49E3-98EC-BD58B766FEF8}">
      <dgm:prSet/>
      <dgm:spPr/>
      <dgm:t>
        <a:bodyPr/>
        <a:lstStyle/>
        <a:p>
          <a:endParaRPr lang="en-US"/>
        </a:p>
      </dgm:t>
    </dgm:pt>
    <dgm:pt modelId="{78DEA2D7-8A9E-4878-B283-C82DFE7B9600}">
      <dgm:prSet/>
      <dgm:spPr/>
      <dgm:t>
        <a:bodyPr/>
        <a:lstStyle/>
        <a:p>
          <a:r>
            <a:rPr lang="hu-HU" dirty="0"/>
            <a:t>Mondatok visszarendezése</a:t>
          </a:r>
          <a:endParaRPr lang="en-US" dirty="0"/>
        </a:p>
      </dgm:t>
    </dgm:pt>
    <dgm:pt modelId="{1991F528-8FC6-40A4-AB8F-6A9BBC91046A}" type="parTrans" cxnId="{97B8EFD8-B67D-4FB3-97F5-9A6342736C7D}">
      <dgm:prSet/>
      <dgm:spPr/>
      <dgm:t>
        <a:bodyPr/>
        <a:lstStyle/>
        <a:p>
          <a:endParaRPr lang="hu-HU"/>
        </a:p>
      </dgm:t>
    </dgm:pt>
    <dgm:pt modelId="{6C9C3D20-F8BC-488C-B7CA-A83905F85F27}" type="sibTrans" cxnId="{97B8EFD8-B67D-4FB3-97F5-9A6342736C7D}">
      <dgm:prSet/>
      <dgm:spPr/>
      <dgm:t>
        <a:bodyPr/>
        <a:lstStyle/>
        <a:p>
          <a:endParaRPr lang="hu-HU"/>
        </a:p>
      </dgm:t>
    </dgm:pt>
    <dgm:pt modelId="{7CC6CF28-CD73-453F-AAE2-6B8431B7D08C}">
      <dgm:prSet/>
      <dgm:spPr/>
      <dgm:t>
        <a:bodyPr/>
        <a:lstStyle/>
        <a:p>
          <a:r>
            <a:rPr lang="hu-HU" dirty="0"/>
            <a:t>Összefoglaló kiíratása</a:t>
          </a:r>
          <a:endParaRPr lang="en-US" dirty="0"/>
        </a:p>
      </dgm:t>
    </dgm:pt>
    <dgm:pt modelId="{95EFC59B-9F6A-4BA1-B5F3-9C7E4926EB94}" type="parTrans" cxnId="{E6ACD16F-9A1C-42FA-9D3F-7F0D68FBDA0A}">
      <dgm:prSet/>
      <dgm:spPr/>
      <dgm:t>
        <a:bodyPr/>
        <a:lstStyle/>
        <a:p>
          <a:endParaRPr lang="hu-HU"/>
        </a:p>
      </dgm:t>
    </dgm:pt>
    <dgm:pt modelId="{2CC4BEAF-445D-4936-A3E6-075143709073}" type="sibTrans" cxnId="{E6ACD16F-9A1C-42FA-9D3F-7F0D68FBDA0A}">
      <dgm:prSet/>
      <dgm:spPr/>
      <dgm:t>
        <a:bodyPr/>
        <a:lstStyle/>
        <a:p>
          <a:endParaRPr lang="hu-HU"/>
        </a:p>
      </dgm:t>
    </dgm:pt>
    <dgm:pt modelId="{ACEC7B6C-6760-4DC1-AFCA-07840EA8A14A}" type="pres">
      <dgm:prSet presAssocID="{F2E7AA7F-E178-4219-BE01-867E3241CB6F}" presName="Name0" presStyleCnt="0">
        <dgm:presLayoutVars>
          <dgm:dir/>
          <dgm:animLvl val="lvl"/>
          <dgm:resizeHandles val="exact"/>
        </dgm:presLayoutVars>
      </dgm:prSet>
      <dgm:spPr/>
    </dgm:pt>
    <dgm:pt modelId="{C9A385B0-7B91-4124-8F14-C6A3AD0DAF2F}" type="pres">
      <dgm:prSet presAssocID="{B0BD5E64-D2FE-46BA-931F-046BBB354DE6}" presName="linNode" presStyleCnt="0"/>
      <dgm:spPr/>
    </dgm:pt>
    <dgm:pt modelId="{EBC3180E-FDDA-4D56-841D-827F5C8DA611}" type="pres">
      <dgm:prSet presAssocID="{B0BD5E64-D2FE-46BA-931F-046BBB354DE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83BC4FE-AEF6-4AA3-BE3E-99EB5DECC081}" type="pres">
      <dgm:prSet presAssocID="{8FC43CC4-C1D6-4ED4-A8E1-070717BD1656}" presName="sp" presStyleCnt="0"/>
      <dgm:spPr/>
    </dgm:pt>
    <dgm:pt modelId="{8F561143-9E79-4FC1-A5C2-A5C0A602B65B}" type="pres">
      <dgm:prSet presAssocID="{038E6994-02B2-4227-B3CE-D695ADBC38B1}" presName="linNode" presStyleCnt="0"/>
      <dgm:spPr/>
    </dgm:pt>
    <dgm:pt modelId="{274FF32C-ED00-4262-8033-AF2493E98540}" type="pres">
      <dgm:prSet presAssocID="{038E6994-02B2-4227-B3CE-D695ADBC38B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D5D159C-1C42-4795-8431-B69568336BC6}" type="pres">
      <dgm:prSet presAssocID="{038E6994-02B2-4227-B3CE-D695ADBC38B1}" presName="descendantText" presStyleLbl="alignAccFollowNode1" presStyleIdx="0" presStyleCnt="1">
        <dgm:presLayoutVars>
          <dgm:bulletEnabled val="1"/>
        </dgm:presLayoutVars>
      </dgm:prSet>
      <dgm:spPr/>
    </dgm:pt>
    <dgm:pt modelId="{C1602007-4591-4EB6-8E86-26B185F848F8}" type="pres">
      <dgm:prSet presAssocID="{437A0C46-2BEB-43A2-A32C-FE410526EA3E}" presName="sp" presStyleCnt="0"/>
      <dgm:spPr/>
    </dgm:pt>
    <dgm:pt modelId="{F111347D-D400-4DD6-BFAB-3D7653CF9CD6}" type="pres">
      <dgm:prSet presAssocID="{7FBC8960-63DF-4C88-B8A9-B87BD4C9A0C2}" presName="linNode" presStyleCnt="0"/>
      <dgm:spPr/>
    </dgm:pt>
    <dgm:pt modelId="{EDE47B93-ECAF-4D87-A520-DFF07EBDAC39}" type="pres">
      <dgm:prSet presAssocID="{7FBC8960-63DF-4C88-B8A9-B87BD4C9A0C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066D358-3493-443D-90F0-8BCE05123C78}" type="pres">
      <dgm:prSet presAssocID="{555830A9-D1C7-4B21-B89A-68398CAF9165}" presName="sp" presStyleCnt="0"/>
      <dgm:spPr/>
    </dgm:pt>
    <dgm:pt modelId="{25789CEE-710E-4B7D-A046-25649A3E244D}" type="pres">
      <dgm:prSet presAssocID="{78DEA2D7-8A9E-4878-B283-C82DFE7B9600}" presName="linNode" presStyleCnt="0"/>
      <dgm:spPr/>
    </dgm:pt>
    <dgm:pt modelId="{8416C658-3927-47AA-B869-33AB5CAA339C}" type="pres">
      <dgm:prSet presAssocID="{78DEA2D7-8A9E-4878-B283-C82DFE7B960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20C5E1A-6D98-4553-A143-FD83B99DFA91}" type="pres">
      <dgm:prSet presAssocID="{6C9C3D20-F8BC-488C-B7CA-A83905F85F27}" presName="sp" presStyleCnt="0"/>
      <dgm:spPr/>
    </dgm:pt>
    <dgm:pt modelId="{046D1EAA-76F5-4F53-B9BB-342371D70A84}" type="pres">
      <dgm:prSet presAssocID="{7CC6CF28-CD73-453F-AAE2-6B8431B7D08C}" presName="linNode" presStyleCnt="0"/>
      <dgm:spPr/>
    </dgm:pt>
    <dgm:pt modelId="{8E0B3A8B-E788-423A-BEAA-C1B8A36E718A}" type="pres">
      <dgm:prSet presAssocID="{7CC6CF28-CD73-453F-AAE2-6B8431B7D08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6DB7B04-7C8F-4606-942A-8C8FBD59BAA9}" type="presOf" srcId="{98592B51-0C53-468D-8CE4-6929DDA487E5}" destId="{CD5D159C-1C42-4795-8431-B69568336BC6}" srcOrd="0" destOrd="0" presId="urn:microsoft.com/office/officeart/2005/8/layout/vList5"/>
    <dgm:cxn modelId="{EBCE001B-CF7C-4DAB-A807-8C3F81D42115}" srcId="{F2E7AA7F-E178-4219-BE01-867E3241CB6F}" destId="{038E6994-02B2-4227-B3CE-D695ADBC38B1}" srcOrd="1" destOrd="0" parTransId="{FFFEF264-B919-47AD-A632-DA75B386A0A3}" sibTransId="{437A0C46-2BEB-43A2-A32C-FE410526EA3E}"/>
    <dgm:cxn modelId="{73DD7527-963C-4C6D-AC53-64803269BDB5}" type="presOf" srcId="{038E6994-02B2-4227-B3CE-D695ADBC38B1}" destId="{274FF32C-ED00-4262-8033-AF2493E98540}" srcOrd="0" destOrd="0" presId="urn:microsoft.com/office/officeart/2005/8/layout/vList5"/>
    <dgm:cxn modelId="{C8C5A235-463B-455C-A6DB-66B30D3BD8F6}" type="presOf" srcId="{7CC6CF28-CD73-453F-AAE2-6B8431B7D08C}" destId="{8E0B3A8B-E788-423A-BEAA-C1B8A36E718A}" srcOrd="0" destOrd="0" presId="urn:microsoft.com/office/officeart/2005/8/layout/vList5"/>
    <dgm:cxn modelId="{7D703736-D6CF-42C6-B920-DDD652B417E2}" type="presOf" srcId="{F2E7AA7F-E178-4219-BE01-867E3241CB6F}" destId="{ACEC7B6C-6760-4DC1-AFCA-07840EA8A14A}" srcOrd="0" destOrd="0" presId="urn:microsoft.com/office/officeart/2005/8/layout/vList5"/>
    <dgm:cxn modelId="{A628FB3E-76D1-49E3-98EC-BD58B766FEF8}" srcId="{F2E7AA7F-E178-4219-BE01-867E3241CB6F}" destId="{7FBC8960-63DF-4C88-B8A9-B87BD4C9A0C2}" srcOrd="2" destOrd="0" parTransId="{2D310CB9-0240-4AF3-A606-65B989AC4CE7}" sibTransId="{555830A9-D1C7-4B21-B89A-68398CAF9165}"/>
    <dgm:cxn modelId="{E6ACD16F-9A1C-42FA-9D3F-7F0D68FBDA0A}" srcId="{F2E7AA7F-E178-4219-BE01-867E3241CB6F}" destId="{7CC6CF28-CD73-453F-AAE2-6B8431B7D08C}" srcOrd="4" destOrd="0" parTransId="{95EFC59B-9F6A-4BA1-B5F3-9C7E4926EB94}" sibTransId="{2CC4BEAF-445D-4936-A3E6-075143709073}"/>
    <dgm:cxn modelId="{5BA9267D-5E0A-4CC0-AED6-6909CE030F0F}" type="presOf" srcId="{7FBC8960-63DF-4C88-B8A9-B87BD4C9A0C2}" destId="{EDE47B93-ECAF-4D87-A520-DFF07EBDAC39}" srcOrd="0" destOrd="0" presId="urn:microsoft.com/office/officeart/2005/8/layout/vList5"/>
    <dgm:cxn modelId="{D6A0658A-4B2A-4410-840D-C26A2C33AF61}" type="presOf" srcId="{78DEA2D7-8A9E-4878-B283-C82DFE7B9600}" destId="{8416C658-3927-47AA-B869-33AB5CAA339C}" srcOrd="0" destOrd="0" presId="urn:microsoft.com/office/officeart/2005/8/layout/vList5"/>
    <dgm:cxn modelId="{E69B748D-ADC9-4134-95A2-E846855C0286}" srcId="{F2E7AA7F-E178-4219-BE01-867E3241CB6F}" destId="{B0BD5E64-D2FE-46BA-931F-046BBB354DE6}" srcOrd="0" destOrd="0" parTransId="{19E030AE-6A0C-4CF1-BDA9-1F8CA0F8602E}" sibTransId="{8FC43CC4-C1D6-4ED4-A8E1-070717BD1656}"/>
    <dgm:cxn modelId="{583EEBB3-81E6-489D-8320-34C687C35FF6}" srcId="{038E6994-02B2-4227-B3CE-D695ADBC38B1}" destId="{98592B51-0C53-468D-8CE4-6929DDA487E5}" srcOrd="0" destOrd="0" parTransId="{A175A14C-99D0-4D9F-808D-1A03CD93D155}" sibTransId="{735DB246-FB4E-4E65-A326-9459FC45C628}"/>
    <dgm:cxn modelId="{97B8EFD8-B67D-4FB3-97F5-9A6342736C7D}" srcId="{F2E7AA7F-E178-4219-BE01-867E3241CB6F}" destId="{78DEA2D7-8A9E-4878-B283-C82DFE7B9600}" srcOrd="3" destOrd="0" parTransId="{1991F528-8FC6-40A4-AB8F-6A9BBC91046A}" sibTransId="{6C9C3D20-F8BC-488C-B7CA-A83905F85F27}"/>
    <dgm:cxn modelId="{295325F1-8487-4878-9B71-AFE2215BE520}" type="presOf" srcId="{B0BD5E64-D2FE-46BA-931F-046BBB354DE6}" destId="{EBC3180E-FDDA-4D56-841D-827F5C8DA611}" srcOrd="0" destOrd="0" presId="urn:microsoft.com/office/officeart/2005/8/layout/vList5"/>
    <dgm:cxn modelId="{1A4C8906-3D75-43FD-875D-78EEF1C6EF04}" type="presParOf" srcId="{ACEC7B6C-6760-4DC1-AFCA-07840EA8A14A}" destId="{C9A385B0-7B91-4124-8F14-C6A3AD0DAF2F}" srcOrd="0" destOrd="0" presId="urn:microsoft.com/office/officeart/2005/8/layout/vList5"/>
    <dgm:cxn modelId="{1CA8C6E5-3B81-46D2-99FB-BABD6C738BEA}" type="presParOf" srcId="{C9A385B0-7B91-4124-8F14-C6A3AD0DAF2F}" destId="{EBC3180E-FDDA-4D56-841D-827F5C8DA611}" srcOrd="0" destOrd="0" presId="urn:microsoft.com/office/officeart/2005/8/layout/vList5"/>
    <dgm:cxn modelId="{079014A8-8C69-4BE7-B2AA-14C248013810}" type="presParOf" srcId="{ACEC7B6C-6760-4DC1-AFCA-07840EA8A14A}" destId="{083BC4FE-AEF6-4AA3-BE3E-99EB5DECC081}" srcOrd="1" destOrd="0" presId="urn:microsoft.com/office/officeart/2005/8/layout/vList5"/>
    <dgm:cxn modelId="{D3C3B566-8BE0-4BE5-952C-4E7DE89EBDF9}" type="presParOf" srcId="{ACEC7B6C-6760-4DC1-AFCA-07840EA8A14A}" destId="{8F561143-9E79-4FC1-A5C2-A5C0A602B65B}" srcOrd="2" destOrd="0" presId="urn:microsoft.com/office/officeart/2005/8/layout/vList5"/>
    <dgm:cxn modelId="{7B965F4F-6E9F-46A9-AA8A-650C86F47F0E}" type="presParOf" srcId="{8F561143-9E79-4FC1-A5C2-A5C0A602B65B}" destId="{274FF32C-ED00-4262-8033-AF2493E98540}" srcOrd="0" destOrd="0" presId="urn:microsoft.com/office/officeart/2005/8/layout/vList5"/>
    <dgm:cxn modelId="{29B1EAB1-D6E3-4AD4-B5EC-B32437318FBE}" type="presParOf" srcId="{8F561143-9E79-4FC1-A5C2-A5C0A602B65B}" destId="{CD5D159C-1C42-4795-8431-B69568336BC6}" srcOrd="1" destOrd="0" presId="urn:microsoft.com/office/officeart/2005/8/layout/vList5"/>
    <dgm:cxn modelId="{F77C6CC8-7E43-4EAD-B249-F096DBBF4835}" type="presParOf" srcId="{ACEC7B6C-6760-4DC1-AFCA-07840EA8A14A}" destId="{C1602007-4591-4EB6-8E86-26B185F848F8}" srcOrd="3" destOrd="0" presId="urn:microsoft.com/office/officeart/2005/8/layout/vList5"/>
    <dgm:cxn modelId="{386A7474-53D1-4E0F-B15F-458DE46A6102}" type="presParOf" srcId="{ACEC7B6C-6760-4DC1-AFCA-07840EA8A14A}" destId="{F111347D-D400-4DD6-BFAB-3D7653CF9CD6}" srcOrd="4" destOrd="0" presId="urn:microsoft.com/office/officeart/2005/8/layout/vList5"/>
    <dgm:cxn modelId="{4559C959-F19C-4472-8FF1-526B59566A96}" type="presParOf" srcId="{F111347D-D400-4DD6-BFAB-3D7653CF9CD6}" destId="{EDE47B93-ECAF-4D87-A520-DFF07EBDAC39}" srcOrd="0" destOrd="0" presId="urn:microsoft.com/office/officeart/2005/8/layout/vList5"/>
    <dgm:cxn modelId="{381631C0-EA6D-411D-B23F-72FD0EEEFE28}" type="presParOf" srcId="{ACEC7B6C-6760-4DC1-AFCA-07840EA8A14A}" destId="{4066D358-3493-443D-90F0-8BCE05123C78}" srcOrd="5" destOrd="0" presId="urn:microsoft.com/office/officeart/2005/8/layout/vList5"/>
    <dgm:cxn modelId="{62B4E5E6-E56E-47C8-9384-6626A808AAFC}" type="presParOf" srcId="{ACEC7B6C-6760-4DC1-AFCA-07840EA8A14A}" destId="{25789CEE-710E-4B7D-A046-25649A3E244D}" srcOrd="6" destOrd="0" presId="urn:microsoft.com/office/officeart/2005/8/layout/vList5"/>
    <dgm:cxn modelId="{25F8F96B-89B7-45D1-A97A-DAE6004AEF92}" type="presParOf" srcId="{25789CEE-710E-4B7D-A046-25649A3E244D}" destId="{8416C658-3927-47AA-B869-33AB5CAA339C}" srcOrd="0" destOrd="0" presId="urn:microsoft.com/office/officeart/2005/8/layout/vList5"/>
    <dgm:cxn modelId="{850318EA-787D-44A5-A228-D289CB2255D2}" type="presParOf" srcId="{ACEC7B6C-6760-4DC1-AFCA-07840EA8A14A}" destId="{A20C5E1A-6D98-4553-A143-FD83B99DFA91}" srcOrd="7" destOrd="0" presId="urn:microsoft.com/office/officeart/2005/8/layout/vList5"/>
    <dgm:cxn modelId="{9BF09D0C-0446-448F-BB02-49C7F9E3A5CE}" type="presParOf" srcId="{ACEC7B6C-6760-4DC1-AFCA-07840EA8A14A}" destId="{046D1EAA-76F5-4F53-B9BB-342371D70A84}" srcOrd="8" destOrd="0" presId="urn:microsoft.com/office/officeart/2005/8/layout/vList5"/>
    <dgm:cxn modelId="{72FBFFBB-FB30-4499-A811-DF11C67C2E30}" type="presParOf" srcId="{046D1EAA-76F5-4F53-B9BB-342371D70A84}" destId="{8E0B3A8B-E788-423A-BEAA-C1B8A36E718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3180E-FDDA-4D56-841D-827F5C8DA611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Releváns információ kinyerése</a:t>
          </a:r>
          <a:endParaRPr lang="en-US" sz="2300" kern="1200"/>
        </a:p>
      </dsp:txBody>
      <dsp:txXfrm>
        <a:off x="40813" y="42725"/>
        <a:ext cx="3703990" cy="754434"/>
      </dsp:txXfrm>
    </dsp:sp>
    <dsp:sp modelId="{CD5D159C-1C42-4795-8431-B69568336BC6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300" kern="1200" dirty="0"/>
            <a:t>TF-IDF</a:t>
          </a:r>
          <a:endParaRPr lang="en-US" sz="3300" kern="1200" dirty="0"/>
        </a:p>
      </dsp:txBody>
      <dsp:txXfrm rot="-5400000">
        <a:off x="3785615" y="996032"/>
        <a:ext cx="6697334" cy="603548"/>
      </dsp:txXfrm>
    </dsp:sp>
    <dsp:sp modelId="{274FF32C-ED00-4262-8033-AF2493E98540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Súlyozás</a:t>
          </a:r>
          <a:endParaRPr lang="en-US" sz="2300" kern="1200"/>
        </a:p>
      </dsp:txBody>
      <dsp:txXfrm>
        <a:off x="40813" y="920588"/>
        <a:ext cx="3703990" cy="754434"/>
      </dsp:txXfrm>
    </dsp:sp>
    <dsp:sp modelId="{EDE47B93-ECAF-4D87-A520-DFF07EBDAC39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Megfelelő súllyal ellátott mondatok kiválasztása</a:t>
          </a:r>
          <a:endParaRPr lang="en-US" sz="2300" kern="1200" dirty="0"/>
        </a:p>
      </dsp:txBody>
      <dsp:txXfrm>
        <a:off x="40813" y="1798451"/>
        <a:ext cx="3703990" cy="754434"/>
      </dsp:txXfrm>
    </dsp:sp>
    <dsp:sp modelId="{8416C658-3927-47AA-B869-33AB5CAA339C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Mondatok visszarendezése</a:t>
          </a:r>
          <a:endParaRPr lang="en-US" sz="2300" kern="1200" dirty="0"/>
        </a:p>
      </dsp:txBody>
      <dsp:txXfrm>
        <a:off x="40813" y="2676315"/>
        <a:ext cx="3703990" cy="754434"/>
      </dsp:txXfrm>
    </dsp:sp>
    <dsp:sp modelId="{8E0B3A8B-E788-423A-BEAA-C1B8A36E718A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Összefoglaló kiíratása</a:t>
          </a:r>
          <a:endParaRPr lang="en-US" sz="2300" kern="1200" dirty="0"/>
        </a:p>
      </dsp:txBody>
      <dsp:txXfrm>
        <a:off x="40813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1E98C-90A6-72D7-FDDE-A8BF8743D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EA7B88-C799-C16B-6323-98AFB9B4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B29EEB-CEF6-264C-41D2-22998D12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6EADE4-705C-9D40-D3C6-59EFFA21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F016B8-BF2E-7404-35B6-53994608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852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4ACD99-B3A5-4D62-5C74-0DD54DB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613F01-DECF-E514-7B72-66F829D4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9CD1F-3235-9825-DF1D-5B1A7F16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01AFAA-76FA-DC60-9EB8-F8087AA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4C42AB-C09A-9010-BBE1-3F77C896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4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F14572D-09DF-6262-5B87-ECB60CA22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A7119B-9B75-229E-8260-4A932F0B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B7830E-BFFA-9AA9-F879-C6D054E9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B19072-FAC5-EB95-D624-DD0BD879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FD8E5F-52F3-2323-2C8F-E4D8CADB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78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B8424F-9DCF-DC51-E5E8-0FE08628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9707C-30FD-01FE-4811-39443544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274423-5799-543F-DE00-249F4F74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7BEA01-0B77-2AA2-7978-97756220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3C0BC8-01A7-9B20-7A73-C564230E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06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697BE-5C63-092E-778E-335CF924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E06289-7628-2410-94B8-893ED8EA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529DAB-1A8E-AEC2-F0EA-C8309E41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F838E6-F716-E6C8-EB44-520DEE51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E565FA-85B6-E262-2996-104459CF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24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6AC0C-4E49-70CE-6E3E-C01C5BD9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50CB1D-38C6-6F4C-23FE-176390B3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9BBFCF1-2D77-CD63-D01A-0C11C6611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C6D715-7002-0023-1CAB-7FDEF3E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3F16C6-869D-5A63-104F-892877A8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60577A-F986-AA04-B886-42E18469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1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11EE6A-D430-43B6-671B-BD36F3D7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3C6C4A-9DBC-E26A-9A7A-D9134ABE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ADE7EB-56E3-5356-2B86-2261ED80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3364183-BA67-9BB1-C5E3-BE1DBD1AE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E2CE655-1F4A-7BB5-62BB-F531FDC8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37D2780-2E55-17B8-EFC1-A4F78EB6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785629A-0504-47F9-EAC2-89F83D14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A7AC562-5018-1F2A-FF15-C91DDF96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43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E43098-1B53-DD7A-62C9-415A0DA1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011EF0-6ADF-9BEE-75FA-0E28A659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B47B621-6335-A5CF-153F-336D5254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4E3B1A-2059-B735-D726-E863DDB9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81D9B6-C72A-709A-0F01-E16B3A07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2D8AC3-1FEE-CB2E-FCA2-8245125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297EC8-EC39-F245-0411-9C245F01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87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01D4B8-3710-96FF-3353-4DACBE70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83EF44-5E44-D233-1CD4-E7CC5CDF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9EC448-0B6F-CA4B-B40B-F90AF800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F5B11F-4288-400F-42BC-C955BEE9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0D035D-B2C6-F88A-F801-AB5C5BB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35AFAB-2402-C54C-DFC1-97596EDC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29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E0925-F0C0-06C1-3042-A53ECDBC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4887ED-AEDD-7B05-3A6C-FBA2E2D0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16DC547-B99E-F717-108E-8F9F43EE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1398B1-79D3-00E5-BFD4-35B72C32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391687-18A9-EFA9-E478-99788FD3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8FD046-E033-9DC7-B628-CE0E21C6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6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A749052-55F0-B3A7-C117-2BCC5C4B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40038D-03B0-5467-23CE-FDD70971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E0CF0F-7E6E-442E-142B-67CEA7647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F52-5F7D-4F57-A169-FFBB46FA170D}" type="datetimeFigureOut">
              <a:rPr lang="hu-HU" smtClean="0"/>
              <a:t>2023. 12. 04.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90DAF1-755F-397F-9719-8239D35A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2A19D-25D9-E51A-0510-243B5AB0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8E97-0A45-4988-8318-FDCFFC3379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9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E4AFA5-36C5-9C64-EEBF-80039383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Mining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Story Summarizer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00C50F-CFD1-2EF9-E83D-C53B787F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Készítette: Rémiás Dávid - 	Y04PD8</a:t>
            </a:r>
          </a:p>
        </p:txBody>
      </p:sp>
    </p:spTree>
    <p:extLst>
      <p:ext uri="{BB962C8B-B14F-4D97-AF65-F5344CB8AC3E}">
        <p14:creationId xmlns:p14="http://schemas.microsoft.com/office/powerpoint/2010/main" val="6381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6FC2C2-ED3F-41D9-AD34-CCCD6B0C0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686" b="2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E8417F-B628-D9B0-722B-EEA404E0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/>
              <a:t>Lépések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B74C766-BDC0-4B19-BE85-C6F905DFC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9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13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E8417F-B628-D9B0-722B-EEA404E0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hu-HU" sz="4800"/>
              <a:t>TF-IDF megközelítés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E012E2-CFAF-95AB-1B3D-BC280D15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hu-HU" sz="1400"/>
              <a:t>TF – term frequency </a:t>
            </a:r>
          </a:p>
          <a:p>
            <a:r>
              <a:rPr lang="hu-HU" sz="1400"/>
              <a:t>IDF – inverse document frequency </a:t>
            </a:r>
          </a:p>
          <a:p>
            <a:endParaRPr lang="hu-HU" sz="1400"/>
          </a:p>
          <a:p>
            <a:pPr marL="0" indent="0">
              <a:buNone/>
            </a:pPr>
            <a:r>
              <a:rPr lang="hu-HU" sz="1400"/>
              <a:t>A szavak súlyát az alábbiak alapján határozzuk meg:</a:t>
            </a:r>
            <a:br>
              <a:rPr lang="hu-HU" sz="1400"/>
            </a:br>
            <a:endParaRPr lang="hu-HU" sz="140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3DEFA0-6389-A0E9-E39B-63F1C492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05384"/>
            <a:ext cx="10917936" cy="39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8417F-B628-D9B0-722B-EEA404E0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történet összefoglalója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75BCC71-2438-A813-9723-BD537DB5B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827" y="3026529"/>
            <a:ext cx="3098346" cy="401636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1EE5C8-FEA9-6B16-97B0-F5AC387D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77" y="4989991"/>
            <a:ext cx="3136446" cy="417042"/>
          </a:xfrm>
          <a:prstGeom prst="rect">
            <a:avLst/>
          </a:prstGeom>
        </p:spPr>
      </p:pic>
      <p:pic>
        <p:nvPicPr>
          <p:cNvPr id="9" name="Ábra 8" descr="Lefelé mutató nyíl egyszínű kitöltéssel">
            <a:extLst>
              <a:ext uri="{FF2B5EF4-FFF2-40B4-BE49-F238E27FC236}">
                <a16:creationId xmlns:a16="http://schemas.microsoft.com/office/drawing/2014/main" id="{EED1B435-5F12-F189-8EA3-3F019363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751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6BDE82-16D5-F5E9-7D69-4683B654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hu-HU" sz="2800"/>
              <a:t>Példa mondat pontszámra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D5D6FF-4086-9D0E-579B-21AB6DE2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5B7EE7DA-474B-2647-1FD6-193E0F4A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02082"/>
            <a:ext cx="6922008" cy="49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1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4DF96EC8-339D-80CC-46D8-03CDFA27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hu-HU">
                <a:solidFill>
                  <a:srgbClr val="FFFFFF"/>
                </a:solidFill>
              </a:rPr>
              <a:t>Köszönöm szépen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C9FB805-D80C-679C-D629-2295227C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endParaRPr lang="hu-HU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0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60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Text Mining Story Summarizer</vt:lpstr>
      <vt:lpstr>Lépések</vt:lpstr>
      <vt:lpstr>TF-IDF megközelítés</vt:lpstr>
      <vt:lpstr>Az első történet összefoglalója</vt:lpstr>
      <vt:lpstr>Példa mondat pontszámra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Story Summarizer</dc:title>
  <dc:creator>Dávid Rémiás</dc:creator>
  <cp:lastModifiedBy>Dávid Rémiás</cp:lastModifiedBy>
  <cp:revision>2</cp:revision>
  <dcterms:created xsi:type="dcterms:W3CDTF">2023-12-01T08:50:24Z</dcterms:created>
  <dcterms:modified xsi:type="dcterms:W3CDTF">2023-12-04T14:25:17Z</dcterms:modified>
</cp:coreProperties>
</file>