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0" y="-13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fr-FR"/>
              <a:t>&lt;date/heure&gt;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fr-FR"/>
              <a:t>&lt;pied de page&gt;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fld id="{B1B12191-8151-4141-A1C1-E191A1A121B1}" type="slidenum">
              <a:rPr lang="fr-FR"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685800" y="2535120"/>
            <a:ext cx="7772400" cy="1470600"/>
          </a:xfrm>
          <a:prstGeom prst="rect">
            <a:avLst/>
          </a:prstGeom>
        </p:spPr>
        <p:txBody>
          <a:bodyPr anchor="ctr"/>
          <a:lstStyle/>
          <a:p>
            <a:pPr algn="ctr">
              <a:buSzPct val="45000"/>
            </a:pPr>
            <a:r>
              <a:rPr lang="fr-FR" sz="4000" dirty="0">
                <a:solidFill>
                  <a:srgbClr val="000000"/>
                </a:solidFill>
              </a:rPr>
              <a:t>Projet VITAM</a:t>
            </a:r>
            <a:endParaRPr sz="4000" dirty="0"/>
          </a:p>
        </p:txBody>
      </p:sp>
      <p:sp>
        <p:nvSpPr>
          <p:cNvPr id="38" name="TextShape 2"/>
          <p:cNvSpPr txBox="1"/>
          <p:nvPr/>
        </p:nvSpPr>
        <p:spPr>
          <a:xfrm>
            <a:off x="1803600" y="5589360"/>
            <a:ext cx="6400800" cy="115272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sz="2800" dirty="0">
                <a:solidFill>
                  <a:srgbClr val="898989"/>
                </a:solidFill>
              </a:rPr>
              <a:t>Valeurs Immatérielles Transférées aux Archives pour Mémoire</a:t>
            </a:r>
            <a:endParaRPr dirty="0"/>
          </a:p>
        </p:txBody>
      </p:sp>
      <p:pic>
        <p:nvPicPr>
          <p:cNvPr id="39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14920" y="333360"/>
            <a:ext cx="2125800" cy="2001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Personnalisé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Frédéric Brégier</cp:lastModifiedBy>
  <cp:revision>1</cp:revision>
  <dcterms:modified xsi:type="dcterms:W3CDTF">2012-09-21T15:43:34Z</dcterms:modified>
</cp:coreProperties>
</file>