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mariaandriani@gmail.com" userId="135081d00f571b8a" providerId="LiveId" clId="{38EB29CA-AAAB-4655-904E-EFF98D479A8B}"/>
    <pc:docChg chg="undo custSel modSld">
      <pc:chgData name="vitamariaandriani@gmail.com" userId="135081d00f571b8a" providerId="LiveId" clId="{38EB29CA-AAAB-4655-904E-EFF98D479A8B}" dt="2023-07-28T18:13:53.174" v="792" actId="1076"/>
      <pc:docMkLst>
        <pc:docMk/>
      </pc:docMkLst>
      <pc:sldChg chg="modSp mod">
        <pc:chgData name="vitamariaandriani@gmail.com" userId="135081d00f571b8a" providerId="LiveId" clId="{38EB29CA-AAAB-4655-904E-EFF98D479A8B}" dt="2023-07-28T18:08:53.447" v="707" actId="1076"/>
        <pc:sldMkLst>
          <pc:docMk/>
          <pc:sldMk cId="3297523055" sldId="257"/>
        </pc:sldMkLst>
        <pc:picChg chg="mod">
          <ac:chgData name="vitamariaandriani@gmail.com" userId="135081d00f571b8a" providerId="LiveId" clId="{38EB29CA-AAAB-4655-904E-EFF98D479A8B}" dt="2023-07-28T18:08:53.447" v="707" actId="1076"/>
          <ac:picMkLst>
            <pc:docMk/>
            <pc:sldMk cId="3297523055" sldId="257"/>
            <ac:picMk id="5" creationId="{66339DBE-DE85-3E31-FFE5-F24B12AB26A8}"/>
          </ac:picMkLst>
        </pc:picChg>
      </pc:sldChg>
      <pc:sldChg chg="addSp delSp modSp mod">
        <pc:chgData name="vitamariaandriani@gmail.com" userId="135081d00f571b8a" providerId="LiveId" clId="{38EB29CA-AAAB-4655-904E-EFF98D479A8B}" dt="2023-07-28T18:13:53.174" v="792" actId="1076"/>
        <pc:sldMkLst>
          <pc:docMk/>
          <pc:sldMk cId="4049118047" sldId="258"/>
        </pc:sldMkLst>
        <pc:spChg chg="mod">
          <ac:chgData name="vitamariaandriani@gmail.com" userId="135081d00f571b8a" providerId="LiveId" clId="{38EB29CA-AAAB-4655-904E-EFF98D479A8B}" dt="2023-07-26T16:59:58.380" v="440" actId="1076"/>
          <ac:spMkLst>
            <pc:docMk/>
            <pc:sldMk cId="4049118047" sldId="258"/>
            <ac:spMk id="2" creationId="{DECA4EBD-A12D-2425-9668-56C93DEA8F7B}"/>
          </ac:spMkLst>
        </pc:spChg>
        <pc:spChg chg="add del mod">
          <ac:chgData name="vitamariaandriani@gmail.com" userId="135081d00f571b8a" providerId="LiveId" clId="{38EB29CA-AAAB-4655-904E-EFF98D479A8B}" dt="2023-07-26T16:42:19.426" v="101"/>
          <ac:spMkLst>
            <pc:docMk/>
            <pc:sldMk cId="4049118047" sldId="258"/>
            <ac:spMk id="3" creationId="{E70AD9C3-4975-2DB2-363E-9B6675328359}"/>
          </ac:spMkLst>
        </pc:spChg>
        <pc:spChg chg="add del mod">
          <ac:chgData name="vitamariaandriani@gmail.com" userId="135081d00f571b8a" providerId="LiveId" clId="{38EB29CA-AAAB-4655-904E-EFF98D479A8B}" dt="2023-07-26T16:39:30.246" v="36"/>
          <ac:spMkLst>
            <pc:docMk/>
            <pc:sldMk cId="4049118047" sldId="258"/>
            <ac:spMk id="9" creationId="{5168A06D-EF40-385B-0896-A33F11C65F69}"/>
          </ac:spMkLst>
        </pc:spChg>
        <pc:spChg chg="mod">
          <ac:chgData name="vitamariaandriani@gmail.com" userId="135081d00f571b8a" providerId="LiveId" clId="{38EB29CA-AAAB-4655-904E-EFF98D479A8B}" dt="2023-07-28T17:55:30.737" v="634" actId="20577"/>
          <ac:spMkLst>
            <pc:docMk/>
            <pc:sldMk cId="4049118047" sldId="258"/>
            <ac:spMk id="12" creationId="{E1D44A6C-1A21-D7B6-C1D0-70DEDFE10918}"/>
          </ac:spMkLst>
        </pc:spChg>
        <pc:spChg chg="mod">
          <ac:chgData name="vitamariaandriani@gmail.com" userId="135081d00f571b8a" providerId="LiveId" clId="{38EB29CA-AAAB-4655-904E-EFF98D479A8B}" dt="2023-07-26T17:05:05.820" v="450" actId="1076"/>
          <ac:spMkLst>
            <pc:docMk/>
            <pc:sldMk cId="4049118047" sldId="258"/>
            <ac:spMk id="13" creationId="{CB384928-8982-ECC9-200A-E3DF2F279667}"/>
          </ac:spMkLst>
        </pc:spChg>
        <pc:spChg chg="add mod">
          <ac:chgData name="vitamariaandriani@gmail.com" userId="135081d00f571b8a" providerId="LiveId" clId="{38EB29CA-AAAB-4655-904E-EFF98D479A8B}" dt="2023-07-26T17:00:22.284" v="445" actId="1076"/>
          <ac:spMkLst>
            <pc:docMk/>
            <pc:sldMk cId="4049118047" sldId="258"/>
            <ac:spMk id="14" creationId="{86C062BA-B2A1-C6DC-BC2B-12FF1F117B4B}"/>
          </ac:spMkLst>
        </pc:spChg>
        <pc:spChg chg="mod">
          <ac:chgData name="vitamariaandriani@gmail.com" userId="135081d00f571b8a" providerId="LiveId" clId="{38EB29CA-AAAB-4655-904E-EFF98D479A8B}" dt="2023-07-26T17:00:05.500" v="441" actId="1076"/>
          <ac:spMkLst>
            <pc:docMk/>
            <pc:sldMk cId="4049118047" sldId="258"/>
            <ac:spMk id="16" creationId="{EC242DED-4FAC-4A30-38C9-D5174B1D3F26}"/>
          </ac:spMkLst>
        </pc:spChg>
        <pc:spChg chg="add mod">
          <ac:chgData name="vitamariaandriani@gmail.com" userId="135081d00f571b8a" providerId="LiveId" clId="{38EB29CA-AAAB-4655-904E-EFF98D479A8B}" dt="2023-07-26T17:00:08.788" v="442" actId="1076"/>
          <ac:spMkLst>
            <pc:docMk/>
            <pc:sldMk cId="4049118047" sldId="258"/>
            <ac:spMk id="20" creationId="{43AB1F31-8872-C2CF-32B1-B2C1A138038A}"/>
          </ac:spMkLst>
        </pc:spChg>
        <pc:spChg chg="add del mod">
          <ac:chgData name="vitamariaandriani@gmail.com" userId="135081d00f571b8a" providerId="LiveId" clId="{38EB29CA-AAAB-4655-904E-EFF98D479A8B}" dt="2023-07-26T16:42:33.081" v="102" actId="478"/>
          <ac:spMkLst>
            <pc:docMk/>
            <pc:sldMk cId="4049118047" sldId="258"/>
            <ac:spMk id="23" creationId="{560B02FC-F26F-438E-1C2A-649A5A9EB16D}"/>
          </ac:spMkLst>
        </pc:spChg>
        <pc:spChg chg="add mod">
          <ac:chgData name="vitamariaandriani@gmail.com" userId="135081d00f571b8a" providerId="LiveId" clId="{38EB29CA-AAAB-4655-904E-EFF98D479A8B}" dt="2023-07-28T17:43:05.998" v="561" actId="20577"/>
          <ac:spMkLst>
            <pc:docMk/>
            <pc:sldMk cId="4049118047" sldId="258"/>
            <ac:spMk id="23" creationId="{814296C7-7940-C82A-6089-5A8F9EE28DB0}"/>
          </ac:spMkLst>
        </pc:spChg>
        <pc:spChg chg="add mod">
          <ac:chgData name="vitamariaandriani@gmail.com" userId="135081d00f571b8a" providerId="LiveId" clId="{38EB29CA-AAAB-4655-904E-EFF98D479A8B}" dt="2023-07-26T16:42:14.700" v="98" actId="113"/>
          <ac:spMkLst>
            <pc:docMk/>
            <pc:sldMk cId="4049118047" sldId="258"/>
            <ac:spMk id="24" creationId="{E083BF69-F005-E6BF-1CBD-F06AE4B9DCBC}"/>
          </ac:spMkLst>
        </pc:spChg>
        <pc:spChg chg="add mod">
          <ac:chgData name="vitamariaandriani@gmail.com" userId="135081d00f571b8a" providerId="LiveId" clId="{38EB29CA-AAAB-4655-904E-EFF98D479A8B}" dt="2023-07-26T16:42:58.401" v="118" actId="14100"/>
          <ac:spMkLst>
            <pc:docMk/>
            <pc:sldMk cId="4049118047" sldId="258"/>
            <ac:spMk id="25" creationId="{AE9B06FC-49C4-EB1A-D48F-005862AB573B}"/>
          </ac:spMkLst>
        </pc:spChg>
        <pc:spChg chg="add del">
          <ac:chgData name="vitamariaandriani@gmail.com" userId="135081d00f571b8a" providerId="LiveId" clId="{38EB29CA-AAAB-4655-904E-EFF98D479A8B}" dt="2023-07-28T17:42:50.651" v="549" actId="21"/>
          <ac:spMkLst>
            <pc:docMk/>
            <pc:sldMk cId="4049118047" sldId="258"/>
            <ac:spMk id="26" creationId="{2E3B4325-FDCF-2F7B-8F63-E61FAC44A1B0}"/>
          </ac:spMkLst>
        </pc:spChg>
        <pc:spChg chg="add mod">
          <ac:chgData name="vitamariaandriani@gmail.com" userId="135081d00f571b8a" providerId="LiveId" clId="{38EB29CA-AAAB-4655-904E-EFF98D479A8B}" dt="2023-07-26T16:43:27.169" v="138" actId="20577"/>
          <ac:spMkLst>
            <pc:docMk/>
            <pc:sldMk cId="4049118047" sldId="258"/>
            <ac:spMk id="28" creationId="{6204DBF7-5B3C-89CF-DCB4-834F5DE2AF7C}"/>
          </ac:spMkLst>
        </pc:spChg>
        <pc:spChg chg="add mod">
          <ac:chgData name="vitamariaandriani@gmail.com" userId="135081d00f571b8a" providerId="LiveId" clId="{38EB29CA-AAAB-4655-904E-EFF98D479A8B}" dt="2023-07-26T17:59:20.312" v="496" actId="1076"/>
          <ac:spMkLst>
            <pc:docMk/>
            <pc:sldMk cId="4049118047" sldId="258"/>
            <ac:spMk id="29" creationId="{C81CAD03-523B-2829-5327-0316E0D6FEC3}"/>
          </ac:spMkLst>
        </pc:spChg>
        <pc:spChg chg="mod">
          <ac:chgData name="vitamariaandriani@gmail.com" userId="135081d00f571b8a" providerId="LiveId" clId="{38EB29CA-AAAB-4655-904E-EFF98D479A8B}" dt="2023-07-26T16:45:36.389" v="175" actId="1076"/>
          <ac:spMkLst>
            <pc:docMk/>
            <pc:sldMk cId="4049118047" sldId="258"/>
            <ac:spMk id="31" creationId="{B8836E22-D901-9C67-7DEB-E36EF538714E}"/>
          </ac:spMkLst>
        </pc:spChg>
        <pc:spChg chg="add mod">
          <ac:chgData name="vitamariaandriani@gmail.com" userId="135081d00f571b8a" providerId="LiveId" clId="{38EB29CA-AAAB-4655-904E-EFF98D479A8B}" dt="2023-07-26T16:45:33.221" v="174" actId="1076"/>
          <ac:spMkLst>
            <pc:docMk/>
            <pc:sldMk cId="4049118047" sldId="258"/>
            <ac:spMk id="34" creationId="{72DA8EEB-2CC6-89E7-E06F-018223C11E00}"/>
          </ac:spMkLst>
        </pc:spChg>
        <pc:spChg chg="add mod">
          <ac:chgData name="vitamariaandriani@gmail.com" userId="135081d00f571b8a" providerId="LiveId" clId="{38EB29CA-AAAB-4655-904E-EFF98D479A8B}" dt="2023-07-28T17:44:02.892" v="586" actId="14100"/>
          <ac:spMkLst>
            <pc:docMk/>
            <pc:sldMk cId="4049118047" sldId="258"/>
            <ac:spMk id="35" creationId="{5900698D-E57C-287F-8BA2-07928642AC86}"/>
          </ac:spMkLst>
        </pc:spChg>
        <pc:spChg chg="add mod">
          <ac:chgData name="vitamariaandriani@gmail.com" userId="135081d00f571b8a" providerId="LiveId" clId="{38EB29CA-AAAB-4655-904E-EFF98D479A8B}" dt="2023-07-28T17:49:21" v="608" actId="1076"/>
          <ac:spMkLst>
            <pc:docMk/>
            <pc:sldMk cId="4049118047" sldId="258"/>
            <ac:spMk id="39" creationId="{A055EF56-77CB-4347-D680-7F402250AFFA}"/>
          </ac:spMkLst>
        </pc:spChg>
        <pc:spChg chg="add del mod">
          <ac:chgData name="vitamariaandriani@gmail.com" userId="135081d00f571b8a" providerId="LiveId" clId="{38EB29CA-AAAB-4655-904E-EFF98D479A8B}" dt="2023-07-26T16:47:39.582" v="203"/>
          <ac:spMkLst>
            <pc:docMk/>
            <pc:sldMk cId="4049118047" sldId="258"/>
            <ac:spMk id="42" creationId="{F24AF873-5FFB-0101-4CD4-C493D9C75CCA}"/>
          </ac:spMkLst>
        </pc:spChg>
        <pc:spChg chg="add mod">
          <ac:chgData name="vitamariaandriani@gmail.com" userId="135081d00f571b8a" providerId="LiveId" clId="{38EB29CA-AAAB-4655-904E-EFF98D479A8B}" dt="2023-07-28T18:03:28.581" v="706" actId="207"/>
          <ac:spMkLst>
            <pc:docMk/>
            <pc:sldMk cId="4049118047" sldId="258"/>
            <ac:spMk id="43" creationId="{5670AB99-D21C-66C3-2C12-6E3237D245B2}"/>
          </ac:spMkLst>
        </pc:spChg>
        <pc:spChg chg="add mod">
          <ac:chgData name="vitamariaandriani@gmail.com" userId="135081d00f571b8a" providerId="LiveId" clId="{38EB29CA-AAAB-4655-904E-EFF98D479A8B}" dt="2023-07-28T17:56:10.541" v="646" actId="255"/>
          <ac:spMkLst>
            <pc:docMk/>
            <pc:sldMk cId="4049118047" sldId="258"/>
            <ac:spMk id="44" creationId="{B1530A6F-696B-25CB-64B4-DC6EA7E65FC2}"/>
          </ac:spMkLst>
        </pc:spChg>
        <pc:spChg chg="add del mod">
          <ac:chgData name="vitamariaandriani@gmail.com" userId="135081d00f571b8a" providerId="LiveId" clId="{38EB29CA-AAAB-4655-904E-EFF98D479A8B}" dt="2023-07-26T17:08:45.072" v="452" actId="21"/>
          <ac:spMkLst>
            <pc:docMk/>
            <pc:sldMk cId="4049118047" sldId="258"/>
            <ac:spMk id="45" creationId="{462B4A3A-7CDC-1FA9-CA58-A53F19212D32}"/>
          </ac:spMkLst>
        </pc:spChg>
        <pc:spChg chg="add mod">
          <ac:chgData name="vitamariaandriani@gmail.com" userId="135081d00f571b8a" providerId="LiveId" clId="{38EB29CA-AAAB-4655-904E-EFF98D479A8B}" dt="2023-07-28T17:48:41.920" v="588" actId="1076"/>
          <ac:spMkLst>
            <pc:docMk/>
            <pc:sldMk cId="4049118047" sldId="258"/>
            <ac:spMk id="47" creationId="{38A9C922-1EE8-6520-A7B7-6E8BABAC41F7}"/>
          </ac:spMkLst>
        </pc:spChg>
        <pc:spChg chg="add mod">
          <ac:chgData name="vitamariaandriani@gmail.com" userId="135081d00f571b8a" providerId="LiveId" clId="{38EB29CA-AAAB-4655-904E-EFF98D479A8B}" dt="2023-07-28T17:56:47.204" v="661" actId="14100"/>
          <ac:spMkLst>
            <pc:docMk/>
            <pc:sldMk cId="4049118047" sldId="258"/>
            <ac:spMk id="48" creationId="{9C76F248-72B5-A81A-9621-4A4BD5FD885C}"/>
          </ac:spMkLst>
        </pc:spChg>
        <pc:spChg chg="add mod">
          <ac:chgData name="vitamariaandriani@gmail.com" userId="135081d00f571b8a" providerId="LiveId" clId="{38EB29CA-AAAB-4655-904E-EFF98D479A8B}" dt="2023-07-28T17:54:40.218" v="620" actId="20577"/>
          <ac:spMkLst>
            <pc:docMk/>
            <pc:sldMk cId="4049118047" sldId="258"/>
            <ac:spMk id="50" creationId="{DA5ED663-C1CE-E1B3-D339-505F207155EA}"/>
          </ac:spMkLst>
        </pc:spChg>
        <pc:spChg chg="add mod">
          <ac:chgData name="vitamariaandriani@gmail.com" userId="135081d00f571b8a" providerId="LiveId" clId="{38EB29CA-AAAB-4655-904E-EFF98D479A8B}" dt="2023-07-28T17:57:30.226" v="670" actId="20577"/>
          <ac:spMkLst>
            <pc:docMk/>
            <pc:sldMk cId="4049118047" sldId="258"/>
            <ac:spMk id="53" creationId="{D408180B-2967-7B15-AE1D-F322CF0F4DD4}"/>
          </ac:spMkLst>
        </pc:spChg>
        <pc:spChg chg="add mod">
          <ac:chgData name="vitamariaandriani@gmail.com" userId="135081d00f571b8a" providerId="LiveId" clId="{38EB29CA-AAAB-4655-904E-EFF98D479A8B}" dt="2023-07-26T17:12:29.505" v="466" actId="20577"/>
          <ac:spMkLst>
            <pc:docMk/>
            <pc:sldMk cId="4049118047" sldId="258"/>
            <ac:spMk id="54" creationId="{5BFB9B9D-7315-7B1C-67F6-743E17056BBB}"/>
          </ac:spMkLst>
        </pc:spChg>
        <pc:spChg chg="add mod">
          <ac:chgData name="vitamariaandriani@gmail.com" userId="135081d00f571b8a" providerId="LiveId" clId="{38EB29CA-AAAB-4655-904E-EFF98D479A8B}" dt="2023-07-28T17:58:30.044" v="694" actId="14100"/>
          <ac:spMkLst>
            <pc:docMk/>
            <pc:sldMk cId="4049118047" sldId="258"/>
            <ac:spMk id="60" creationId="{DE2A5192-AE3C-1645-F9C0-15ABE6003D97}"/>
          </ac:spMkLst>
        </pc:spChg>
        <pc:spChg chg="add del mod">
          <ac:chgData name="vitamariaandriani@gmail.com" userId="135081d00f571b8a" providerId="LiveId" clId="{38EB29CA-AAAB-4655-904E-EFF98D479A8B}" dt="2023-07-28T18:12:55.631" v="780" actId="21"/>
          <ac:spMkLst>
            <pc:docMk/>
            <pc:sldMk cId="4049118047" sldId="258"/>
            <ac:spMk id="65" creationId="{EF69AEFB-832D-80DA-9F9C-E2FB75016438}"/>
          </ac:spMkLst>
        </pc:spChg>
        <pc:spChg chg="add del">
          <ac:chgData name="vitamariaandriani@gmail.com" userId="135081d00f571b8a" providerId="LiveId" clId="{38EB29CA-AAAB-4655-904E-EFF98D479A8B}" dt="2023-07-28T18:13:23.219" v="781" actId="21"/>
          <ac:spMkLst>
            <pc:docMk/>
            <pc:sldMk cId="4049118047" sldId="258"/>
            <ac:spMk id="67" creationId="{B600655F-292B-5550-C386-57BE92AECFDF}"/>
          </ac:spMkLst>
        </pc:spChg>
        <pc:spChg chg="add mod">
          <ac:chgData name="vitamariaandriani@gmail.com" userId="135081d00f571b8a" providerId="LiveId" clId="{38EB29CA-AAAB-4655-904E-EFF98D479A8B}" dt="2023-07-28T18:13:53.174" v="792" actId="1076"/>
          <ac:spMkLst>
            <pc:docMk/>
            <pc:sldMk cId="4049118047" sldId="258"/>
            <ac:spMk id="69" creationId="{E8BE47B7-5B9B-BA3D-37C0-1E43BCC75F58}"/>
          </ac:spMkLst>
        </pc:spChg>
        <pc:spChg chg="add del mod">
          <ac:chgData name="vitamariaandriani@gmail.com" userId="135081d00f571b8a" providerId="LiveId" clId="{38EB29CA-AAAB-4655-904E-EFF98D479A8B}" dt="2023-07-26T16:55:52.954" v="348"/>
          <ac:spMkLst>
            <pc:docMk/>
            <pc:sldMk cId="4049118047" sldId="258"/>
            <ac:spMk id="73" creationId="{DB6552CE-CF8E-042D-17BE-0CEA16C03F16}"/>
          </ac:spMkLst>
        </pc:spChg>
        <pc:spChg chg="add mod">
          <ac:chgData name="vitamariaandriani@gmail.com" userId="135081d00f571b8a" providerId="LiveId" clId="{38EB29CA-AAAB-4655-904E-EFF98D479A8B}" dt="2023-07-26T16:56:33.932" v="365" actId="113"/>
          <ac:spMkLst>
            <pc:docMk/>
            <pc:sldMk cId="4049118047" sldId="258"/>
            <ac:spMk id="74" creationId="{87B4A440-8C09-457D-46AC-82B8F1AFFA77}"/>
          </ac:spMkLst>
        </pc:spChg>
        <pc:spChg chg="add mod">
          <ac:chgData name="vitamariaandriani@gmail.com" userId="135081d00f571b8a" providerId="LiveId" clId="{38EB29CA-AAAB-4655-904E-EFF98D479A8B}" dt="2023-07-26T16:57:09.428" v="378" actId="1076"/>
          <ac:spMkLst>
            <pc:docMk/>
            <pc:sldMk cId="4049118047" sldId="258"/>
            <ac:spMk id="75" creationId="{B264F6E1-DA62-D2CC-C339-2655C4E14597}"/>
          </ac:spMkLst>
        </pc:spChg>
        <pc:spChg chg="add mod">
          <ac:chgData name="vitamariaandriani@gmail.com" userId="135081d00f571b8a" providerId="LiveId" clId="{38EB29CA-AAAB-4655-904E-EFF98D479A8B}" dt="2023-07-28T18:10:41.860" v="767" actId="14100"/>
          <ac:spMkLst>
            <pc:docMk/>
            <pc:sldMk cId="4049118047" sldId="258"/>
            <ac:spMk id="76" creationId="{EA8F349B-424B-1D08-6C1F-28E92EE12230}"/>
          </ac:spMkLst>
        </pc:spChg>
        <pc:spChg chg="add mod">
          <ac:chgData name="vitamariaandriani@gmail.com" userId="135081d00f571b8a" providerId="LiveId" clId="{38EB29CA-AAAB-4655-904E-EFF98D479A8B}" dt="2023-07-28T18:10:47.754" v="769" actId="1076"/>
          <ac:spMkLst>
            <pc:docMk/>
            <pc:sldMk cId="4049118047" sldId="258"/>
            <ac:spMk id="77" creationId="{79A6E58C-90C5-C66B-7840-B5DB3C249327}"/>
          </ac:spMkLst>
        </pc:spChg>
        <pc:spChg chg="add del mod">
          <ac:chgData name="vitamariaandriani@gmail.com" userId="135081d00f571b8a" providerId="LiveId" clId="{38EB29CA-AAAB-4655-904E-EFF98D479A8B}" dt="2023-07-28T18:10:22.872" v="762" actId="21"/>
          <ac:spMkLst>
            <pc:docMk/>
            <pc:sldMk cId="4049118047" sldId="258"/>
            <ac:spMk id="78" creationId="{28A7BBF5-4B68-6F79-A3D7-830E4F7B1298}"/>
          </ac:spMkLst>
        </pc:spChg>
        <pc:spChg chg="add del mod">
          <ac:chgData name="vitamariaandriani@gmail.com" userId="135081d00f571b8a" providerId="LiveId" clId="{38EB29CA-AAAB-4655-904E-EFF98D479A8B}" dt="2023-07-28T18:10:30.821" v="764" actId="21"/>
          <ac:spMkLst>
            <pc:docMk/>
            <pc:sldMk cId="4049118047" sldId="258"/>
            <ac:spMk id="80" creationId="{25E0749D-1D18-4B43-E077-738E574A363E}"/>
          </ac:spMkLst>
        </pc:spChg>
        <pc:spChg chg="add mod">
          <ac:chgData name="vitamariaandriani@gmail.com" userId="135081d00f571b8a" providerId="LiveId" clId="{38EB29CA-AAAB-4655-904E-EFF98D479A8B}" dt="2023-07-28T18:11:10.578" v="777" actId="1076"/>
          <ac:spMkLst>
            <pc:docMk/>
            <pc:sldMk cId="4049118047" sldId="258"/>
            <ac:spMk id="82" creationId="{8FED2D07-004F-5C82-2C44-D277F8D3953A}"/>
          </ac:spMkLst>
        </pc:spChg>
        <pc:spChg chg="add mod">
          <ac:chgData name="vitamariaandriani@gmail.com" userId="135081d00f571b8a" providerId="LiveId" clId="{38EB29CA-AAAB-4655-904E-EFF98D479A8B}" dt="2023-07-26T17:13:50.519" v="477" actId="255"/>
          <ac:spMkLst>
            <pc:docMk/>
            <pc:sldMk cId="4049118047" sldId="258"/>
            <ac:spMk id="88" creationId="{B8FC644E-4F6E-4103-1EB2-1E39669791B0}"/>
          </ac:spMkLst>
        </pc:spChg>
        <pc:spChg chg="add del mod">
          <ac:chgData name="vitamariaandriani@gmail.com" userId="135081d00f571b8a" providerId="LiveId" clId="{38EB29CA-AAAB-4655-904E-EFF98D479A8B}" dt="2023-07-26T17:16:23.528" v="483"/>
          <ac:spMkLst>
            <pc:docMk/>
            <pc:sldMk cId="4049118047" sldId="258"/>
            <ac:spMk id="89" creationId="{0365F622-CFE3-148A-2023-3A42AA6B3CAD}"/>
          </ac:spMkLst>
        </pc:spChg>
        <pc:spChg chg="add mod">
          <ac:chgData name="vitamariaandriani@gmail.com" userId="135081d00f571b8a" providerId="LiveId" clId="{38EB29CA-AAAB-4655-904E-EFF98D479A8B}" dt="2023-07-26T17:59:29.944" v="498" actId="1076"/>
          <ac:spMkLst>
            <pc:docMk/>
            <pc:sldMk cId="4049118047" sldId="258"/>
            <ac:spMk id="90" creationId="{957BB673-8C0A-7073-AE1D-5DEBF8E7CC1C}"/>
          </ac:spMkLst>
        </pc:spChg>
        <pc:spChg chg="add mod">
          <ac:chgData name="vitamariaandriani@gmail.com" userId="135081d00f571b8a" providerId="LiveId" clId="{38EB29CA-AAAB-4655-904E-EFF98D479A8B}" dt="2023-07-26T17:22:14.764" v="491" actId="20577"/>
          <ac:spMkLst>
            <pc:docMk/>
            <pc:sldMk cId="4049118047" sldId="258"/>
            <ac:spMk id="91" creationId="{91F97E04-89D6-E0CF-DAA0-A51471DC34C5}"/>
          </ac:spMkLst>
        </pc:spChg>
        <pc:spChg chg="add mod">
          <ac:chgData name="vitamariaandriani@gmail.com" userId="135081d00f571b8a" providerId="LiveId" clId="{38EB29CA-AAAB-4655-904E-EFF98D479A8B}" dt="2023-07-26T17:25:26.265" v="495" actId="1076"/>
          <ac:spMkLst>
            <pc:docMk/>
            <pc:sldMk cId="4049118047" sldId="258"/>
            <ac:spMk id="92" creationId="{A48CC6A4-036D-3975-9C49-3382B7D600AA}"/>
          </ac:spMkLst>
        </pc:spChg>
        <pc:spChg chg="add mod">
          <ac:chgData name="vitamariaandriani@gmail.com" userId="135081d00f571b8a" providerId="LiveId" clId="{38EB29CA-AAAB-4655-904E-EFF98D479A8B}" dt="2023-07-26T18:00:09.595" v="504" actId="1076"/>
          <ac:spMkLst>
            <pc:docMk/>
            <pc:sldMk cId="4049118047" sldId="258"/>
            <ac:spMk id="94" creationId="{1E0DA430-7DD2-F6B5-4C9A-92D018296671}"/>
          </ac:spMkLst>
        </pc:spChg>
        <pc:spChg chg="add mod">
          <ac:chgData name="vitamariaandriani@gmail.com" userId="135081d00f571b8a" providerId="LiveId" clId="{38EB29CA-AAAB-4655-904E-EFF98D479A8B}" dt="2023-07-26T18:16:14.586" v="510" actId="20577"/>
          <ac:spMkLst>
            <pc:docMk/>
            <pc:sldMk cId="4049118047" sldId="258"/>
            <ac:spMk id="95" creationId="{0F26057B-A9F6-E9E3-37CF-92BF9C2AFE1E}"/>
          </ac:spMkLst>
        </pc:spChg>
        <pc:cxnChg chg="add del mod">
          <ac:chgData name="vitamariaandriani@gmail.com" userId="135081d00f571b8a" providerId="LiveId" clId="{38EB29CA-AAAB-4655-904E-EFF98D479A8B}" dt="2023-07-28T17:41:37.294" v="513" actId="21"/>
          <ac:cxnSpMkLst>
            <pc:docMk/>
            <pc:sldMk cId="4049118047" sldId="258"/>
            <ac:cxnSpMk id="4" creationId="{BA59E24D-601B-8663-BFDC-A5EAB2C0601C}"/>
          </ac:cxnSpMkLst>
        </pc:cxnChg>
        <pc:cxnChg chg="add mod">
          <ac:chgData name="vitamariaandriani@gmail.com" userId="135081d00f571b8a" providerId="LiveId" clId="{38EB29CA-AAAB-4655-904E-EFF98D479A8B}" dt="2023-07-26T17:00:18.715" v="444" actId="1076"/>
          <ac:cxnSpMkLst>
            <pc:docMk/>
            <pc:sldMk cId="4049118047" sldId="258"/>
            <ac:cxnSpMk id="5" creationId="{A119F6F8-EB6C-AA15-AA2D-E8BDDA110359}"/>
          </ac:cxnSpMkLst>
        </pc:cxnChg>
        <pc:cxnChg chg="add mod">
          <ac:chgData name="vitamariaandriani@gmail.com" userId="135081d00f571b8a" providerId="LiveId" clId="{38EB29CA-AAAB-4655-904E-EFF98D479A8B}" dt="2023-07-28T17:41:45.720" v="515" actId="14100"/>
          <ac:cxnSpMkLst>
            <pc:docMk/>
            <pc:sldMk cId="4049118047" sldId="258"/>
            <ac:cxnSpMk id="17" creationId="{2093ED56-FC9E-D8C2-80BB-252F969CF6B2}"/>
          </ac:cxnSpMkLst>
        </pc:cxnChg>
        <pc:cxnChg chg="mod">
          <ac:chgData name="vitamariaandriani@gmail.com" userId="135081d00f571b8a" providerId="LiveId" clId="{38EB29CA-AAAB-4655-904E-EFF98D479A8B}" dt="2023-07-26T17:00:13.931" v="443" actId="1076"/>
          <ac:cxnSpMkLst>
            <pc:docMk/>
            <pc:sldMk cId="4049118047" sldId="258"/>
            <ac:cxnSpMk id="18" creationId="{1DE30BFF-DADC-5955-4617-2658AAF16DCD}"/>
          </ac:cxnSpMkLst>
        </pc:cxnChg>
        <pc:cxnChg chg="add mod">
          <ac:chgData name="vitamariaandriani@gmail.com" userId="135081d00f571b8a" providerId="LiveId" clId="{38EB29CA-AAAB-4655-904E-EFF98D479A8B}" dt="2023-07-26T17:00:05.500" v="441" actId="1076"/>
          <ac:cxnSpMkLst>
            <pc:docMk/>
            <pc:sldMk cId="4049118047" sldId="258"/>
            <ac:cxnSpMk id="19" creationId="{1A8A2578-92E2-9EDF-A621-B060FA86AB15}"/>
          </ac:cxnSpMkLst>
        </pc:cxnChg>
        <pc:cxnChg chg="add mod">
          <ac:chgData name="vitamariaandriani@gmail.com" userId="135081d00f571b8a" providerId="LiveId" clId="{38EB29CA-AAAB-4655-904E-EFF98D479A8B}" dt="2023-07-26T17:00:27.003" v="447" actId="14100"/>
          <ac:cxnSpMkLst>
            <pc:docMk/>
            <pc:sldMk cId="4049118047" sldId="258"/>
            <ac:cxnSpMk id="22" creationId="{F12D5E2E-CF0B-6161-64F5-D88B0C304973}"/>
          </ac:cxnSpMkLst>
        </pc:cxnChg>
        <pc:cxnChg chg="add">
          <ac:chgData name="vitamariaandriani@gmail.com" userId="135081d00f571b8a" providerId="LiveId" clId="{38EB29CA-AAAB-4655-904E-EFF98D479A8B}" dt="2023-07-26T16:43:13.196" v="119" actId="11529"/>
          <ac:cxnSpMkLst>
            <pc:docMk/>
            <pc:sldMk cId="4049118047" sldId="258"/>
            <ac:cxnSpMk id="27" creationId="{3318B687-E6D5-8163-07DA-2AADB30CC284}"/>
          </ac:cxnSpMkLst>
        </pc:cxnChg>
        <pc:cxnChg chg="add mod">
          <ac:chgData name="vitamariaandriani@gmail.com" userId="135081d00f571b8a" providerId="LiveId" clId="{38EB29CA-AAAB-4655-904E-EFF98D479A8B}" dt="2023-07-26T17:59:26.716" v="497" actId="14100"/>
          <ac:cxnSpMkLst>
            <pc:docMk/>
            <pc:sldMk cId="4049118047" sldId="258"/>
            <ac:cxnSpMk id="32" creationId="{4F3A32B0-02B3-C2E5-5843-42B099BB140D}"/>
          </ac:cxnSpMkLst>
        </pc:cxnChg>
        <pc:cxnChg chg="add">
          <ac:chgData name="vitamariaandriani@gmail.com" userId="135081d00f571b8a" providerId="LiveId" clId="{38EB29CA-AAAB-4655-904E-EFF98D479A8B}" dt="2023-07-28T17:43:12.154" v="562" actId="11529"/>
          <ac:cxnSpMkLst>
            <pc:docMk/>
            <pc:sldMk cId="4049118047" sldId="258"/>
            <ac:cxnSpMk id="33" creationId="{6E6F3E65-E198-187C-BD13-6045F40FAF2A}"/>
          </ac:cxnSpMkLst>
        </pc:cxnChg>
        <pc:cxnChg chg="add mod">
          <ac:chgData name="vitamariaandriani@gmail.com" userId="135081d00f571b8a" providerId="LiveId" clId="{38EB29CA-AAAB-4655-904E-EFF98D479A8B}" dt="2023-07-26T16:48:35.833" v="232" actId="14100"/>
          <ac:cxnSpMkLst>
            <pc:docMk/>
            <pc:sldMk cId="4049118047" sldId="258"/>
            <ac:cxnSpMk id="36" creationId="{28C0A1B1-C456-4503-B228-FFB87B27ADEB}"/>
          </ac:cxnSpMkLst>
        </pc:cxnChg>
        <pc:cxnChg chg="add del mod">
          <ac:chgData name="vitamariaandriani@gmail.com" userId="135081d00f571b8a" providerId="LiveId" clId="{38EB29CA-AAAB-4655-904E-EFF98D479A8B}" dt="2023-07-26T17:08:47.932" v="453" actId="21"/>
          <ac:cxnSpMkLst>
            <pc:docMk/>
            <pc:sldMk cId="4049118047" sldId="258"/>
            <ac:cxnSpMk id="38" creationId="{6A8C3F2F-204D-C03F-4B68-02A38C8A4D49}"/>
          </ac:cxnSpMkLst>
        </pc:cxnChg>
        <pc:cxnChg chg="add">
          <ac:chgData name="vitamariaandriani@gmail.com" userId="135081d00f571b8a" providerId="LiveId" clId="{38EB29CA-AAAB-4655-904E-EFF98D479A8B}" dt="2023-07-28T17:48:47.795" v="589" actId="11529"/>
          <ac:cxnSpMkLst>
            <pc:docMk/>
            <pc:sldMk cId="4049118047" sldId="258"/>
            <ac:cxnSpMk id="38" creationId="{9CDD9DB5-9B6E-6BBB-08DB-BFBBBA681CA5}"/>
          </ac:cxnSpMkLst>
        </pc:cxnChg>
        <pc:cxnChg chg="add mod">
          <ac:chgData name="vitamariaandriani@gmail.com" userId="135081d00f571b8a" providerId="LiveId" clId="{38EB29CA-AAAB-4655-904E-EFF98D479A8B}" dt="2023-07-28T17:48:37.072" v="587" actId="1076"/>
          <ac:cxnSpMkLst>
            <pc:docMk/>
            <pc:sldMk cId="4049118047" sldId="258"/>
            <ac:cxnSpMk id="40" creationId="{AC83536F-F5EC-EDBC-F106-B93BD87E3022}"/>
          </ac:cxnSpMkLst>
        </pc:cxnChg>
        <pc:cxnChg chg="add">
          <ac:chgData name="vitamariaandriani@gmail.com" userId="135081d00f571b8a" providerId="LiveId" clId="{38EB29CA-AAAB-4655-904E-EFF98D479A8B}" dt="2023-07-28T17:55:48.685" v="635" actId="11529"/>
          <ac:cxnSpMkLst>
            <pc:docMk/>
            <pc:sldMk cId="4049118047" sldId="258"/>
            <ac:cxnSpMk id="42" creationId="{EAD9EEC0-0F70-6CE1-E1C9-1F467E0FB8C6}"/>
          </ac:cxnSpMkLst>
        </pc:cxnChg>
        <pc:cxnChg chg="add">
          <ac:chgData name="vitamariaandriani@gmail.com" userId="135081d00f571b8a" providerId="LiveId" clId="{38EB29CA-AAAB-4655-904E-EFF98D479A8B}" dt="2023-07-28T17:56:24.189" v="647" actId="11529"/>
          <ac:cxnSpMkLst>
            <pc:docMk/>
            <pc:sldMk cId="4049118047" sldId="258"/>
            <ac:cxnSpMk id="46" creationId="{50820EFA-1584-E25A-9546-62EEF8C3E96E}"/>
          </ac:cxnSpMkLst>
        </pc:cxnChg>
        <pc:cxnChg chg="add mod">
          <ac:chgData name="vitamariaandriani@gmail.com" userId="135081d00f571b8a" providerId="LiveId" clId="{38EB29CA-AAAB-4655-904E-EFF98D479A8B}" dt="2023-07-26T16:51:59.788" v="307" actId="14100"/>
          <ac:cxnSpMkLst>
            <pc:docMk/>
            <pc:sldMk cId="4049118047" sldId="258"/>
            <ac:cxnSpMk id="49" creationId="{5C927E9C-695E-9732-FF53-10A2F07AC63B}"/>
          </ac:cxnSpMkLst>
        </pc:cxnChg>
        <pc:cxnChg chg="add mod">
          <ac:chgData name="vitamariaandriani@gmail.com" userId="135081d00f571b8a" providerId="LiveId" clId="{38EB29CA-AAAB-4655-904E-EFF98D479A8B}" dt="2023-07-28T17:57:37.500" v="672" actId="14100"/>
          <ac:cxnSpMkLst>
            <pc:docMk/>
            <pc:sldMk cId="4049118047" sldId="258"/>
            <ac:cxnSpMk id="52" creationId="{7646EB10-9DBD-2819-096C-D29C24C971E2}"/>
          </ac:cxnSpMkLst>
        </pc:cxnChg>
        <pc:cxnChg chg="add mod">
          <ac:chgData name="vitamariaandriani@gmail.com" userId="135081d00f571b8a" providerId="LiveId" clId="{38EB29CA-AAAB-4655-904E-EFF98D479A8B}" dt="2023-07-26T16:53:19.940" v="327" actId="14100"/>
          <ac:cxnSpMkLst>
            <pc:docMk/>
            <pc:sldMk cId="4049118047" sldId="258"/>
            <ac:cxnSpMk id="56" creationId="{93B8242B-2A19-4B39-5EF9-BE455C79A908}"/>
          </ac:cxnSpMkLst>
        </pc:cxnChg>
        <pc:cxnChg chg="add">
          <ac:chgData name="vitamariaandriani@gmail.com" userId="135081d00f571b8a" providerId="LiveId" clId="{38EB29CA-AAAB-4655-904E-EFF98D479A8B}" dt="2023-07-28T17:57:41.582" v="673" actId="11529"/>
          <ac:cxnSpMkLst>
            <pc:docMk/>
            <pc:sldMk cId="4049118047" sldId="258"/>
            <ac:cxnSpMk id="58" creationId="{9F02C1E5-A5DF-E027-17E8-60DB11975465}"/>
          </ac:cxnSpMkLst>
        </pc:cxnChg>
        <pc:cxnChg chg="add">
          <ac:chgData name="vitamariaandriani@gmail.com" userId="135081d00f571b8a" providerId="LiveId" clId="{38EB29CA-AAAB-4655-904E-EFF98D479A8B}" dt="2023-07-26T16:53:25.822" v="328" actId="11529"/>
          <ac:cxnSpMkLst>
            <pc:docMk/>
            <pc:sldMk cId="4049118047" sldId="258"/>
            <ac:cxnSpMk id="59" creationId="{BD58B92D-B075-DF35-0A3A-F0C197207583}"/>
          </ac:cxnSpMkLst>
        </pc:cxnChg>
        <pc:cxnChg chg="add mod">
          <ac:chgData name="vitamariaandriani@gmail.com" userId="135081d00f571b8a" providerId="LiveId" clId="{38EB29CA-AAAB-4655-904E-EFF98D479A8B}" dt="2023-07-26T16:53:36.801" v="330" actId="14100"/>
          <ac:cxnSpMkLst>
            <pc:docMk/>
            <pc:sldMk cId="4049118047" sldId="258"/>
            <ac:cxnSpMk id="61" creationId="{8F9997BD-80EC-4078-909D-74B1678E878C}"/>
          </ac:cxnSpMkLst>
        </pc:cxnChg>
        <pc:cxnChg chg="add del">
          <ac:chgData name="vitamariaandriani@gmail.com" userId="135081d00f571b8a" providerId="LiveId" clId="{38EB29CA-AAAB-4655-904E-EFF98D479A8B}" dt="2023-07-28T18:10:58.750" v="772" actId="21"/>
          <ac:cxnSpMkLst>
            <pc:docMk/>
            <pc:sldMk cId="4049118047" sldId="258"/>
            <ac:cxnSpMk id="63" creationId="{83B23CB5-59C0-EEFF-8B8E-E221D5CF4922}"/>
          </ac:cxnSpMkLst>
        </pc:cxnChg>
        <pc:cxnChg chg="add mod">
          <ac:chgData name="vitamariaandriani@gmail.com" userId="135081d00f571b8a" providerId="LiveId" clId="{38EB29CA-AAAB-4655-904E-EFF98D479A8B}" dt="2023-07-28T18:10:45.146" v="768" actId="1076"/>
          <ac:cxnSpMkLst>
            <pc:docMk/>
            <pc:sldMk cId="4049118047" sldId="258"/>
            <ac:cxnSpMk id="64" creationId="{4DBCF4B9-556B-44EF-55AD-40972D70C4C6}"/>
          </ac:cxnSpMkLst>
        </pc:cxnChg>
        <pc:cxnChg chg="add del">
          <ac:chgData name="vitamariaandriani@gmail.com" userId="135081d00f571b8a" providerId="LiveId" clId="{38EB29CA-AAAB-4655-904E-EFF98D479A8B}" dt="2023-07-28T18:10:25.560" v="763" actId="21"/>
          <ac:cxnSpMkLst>
            <pc:docMk/>
            <pc:sldMk cId="4049118047" sldId="258"/>
            <ac:cxnSpMk id="66" creationId="{CD0D359C-3E75-54F9-A5A9-5D99E487FFEC}"/>
          </ac:cxnSpMkLst>
        </pc:cxnChg>
        <pc:cxnChg chg="add mod">
          <ac:chgData name="vitamariaandriani@gmail.com" userId="135081d00f571b8a" providerId="LiveId" clId="{38EB29CA-AAAB-4655-904E-EFF98D479A8B}" dt="2023-07-28T18:10:54.810" v="771" actId="1076"/>
          <ac:cxnSpMkLst>
            <pc:docMk/>
            <pc:sldMk cId="4049118047" sldId="258"/>
            <ac:cxnSpMk id="68" creationId="{749BE4B5-AEAD-9264-8D20-384B361D8250}"/>
          </ac:cxnSpMkLst>
        </pc:cxnChg>
        <pc:cxnChg chg="add mod">
          <ac:chgData name="vitamariaandriani@gmail.com" userId="135081d00f571b8a" providerId="LiveId" clId="{38EB29CA-AAAB-4655-904E-EFF98D479A8B}" dt="2023-07-28T18:11:00.994" v="773" actId="1076"/>
          <ac:cxnSpMkLst>
            <pc:docMk/>
            <pc:sldMk cId="4049118047" sldId="258"/>
            <ac:cxnSpMk id="70" creationId="{4B8BD446-E67D-B915-78F8-0371D44F4F57}"/>
          </ac:cxnSpMkLst>
        </pc:cxnChg>
        <pc:cxnChg chg="add del mod">
          <ac:chgData name="vitamariaandriani@gmail.com" userId="135081d00f571b8a" providerId="LiveId" clId="{38EB29CA-AAAB-4655-904E-EFF98D479A8B}" dt="2023-07-26T17:10:44.294" v="461" actId="1076"/>
          <ac:cxnSpMkLst>
            <pc:docMk/>
            <pc:sldMk cId="4049118047" sldId="258"/>
            <ac:cxnSpMk id="72" creationId="{BB615E35-958F-3B88-6FBD-527CBB736BD9}"/>
          </ac:cxnSpMkLst>
        </pc:cxnChg>
        <pc:cxnChg chg="add mod">
          <ac:chgData name="vitamariaandriani@gmail.com" userId="135081d00f571b8a" providerId="LiveId" clId="{38EB29CA-AAAB-4655-904E-EFF98D479A8B}" dt="2023-07-26T17:10:39.859" v="460" actId="1076"/>
          <ac:cxnSpMkLst>
            <pc:docMk/>
            <pc:sldMk cId="4049118047" sldId="258"/>
            <ac:cxnSpMk id="86" creationId="{44AEB515-9E8C-A4AA-0ED8-DEF196A7B5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26297-0ED7-6C3B-930F-0A115ADA5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FE49AD-93FC-908A-77E0-47F7BD452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9B82E-0690-82D7-BF61-478BD39A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FCD4E7-9F64-5982-B003-3C579D81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702EDE-4195-225C-7526-95F82644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1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2B328-7CC0-538B-45F0-6F62374E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9BF487-1901-1C61-0704-15ADADA88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7FCE44-1980-FB60-6392-BDB932BC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163F85-3518-7935-84E6-A8965C82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08B293-D2CF-4024-9B21-96EE5A1F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38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502976-FEF2-1F40-EC94-48A7F6D14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1E8186-2276-A254-B17F-4E4FB60A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741B83-B415-258F-E5F8-F284E421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9AF331-BD4D-0D92-05A0-D900969C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F79238-5B88-C8A3-8BDA-FAE8193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4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73F34-5377-5A36-6A96-DB977913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96B10-3893-0AD0-3796-6824B6D6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F1FD5E-B0D1-1EB1-B359-3944143F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64CFF-DC5E-A57B-391A-4C6A2032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EA21E8-1398-6DA7-5E07-64A6EB43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1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C4ABA-EECC-A5C5-9AD2-C8121D37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5824FF-D47F-3F40-0050-DB0330C3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A38EBB-E3B4-9F38-E47D-E89D824D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80A9A-57ED-2363-21E1-3C59848D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F3F1F1-F2B6-B293-715A-2A723B21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2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83480-FBEB-A77A-89DF-356A6D31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B3379F-C8A9-8EFE-86F7-C4EB249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7DC46C-1F3B-C640-CF8A-72000583C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4D16E5-2308-2BA3-A01F-5A94FF78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5C8E95-0D4A-07D4-14AE-EED23C45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B21709-F97F-135C-64F1-EF84F13B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66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41FA-5F97-A9D6-58D2-62AAFBBC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DD957A-E2BC-F91D-8F7A-831142AD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D8A2D-120C-6950-B853-750ACEB8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9A25C0-D88F-50B0-379A-3E6A29A5C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9649F1-2AAB-071B-E7EE-71B749A74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4BDBFC-84A2-33E4-DAD1-CE997227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6DF577-7428-6D64-FE1D-6BB998A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93177C-4414-A9D9-20AE-DA050DD2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3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E9C9C-5E8F-A96E-263A-2DDB0635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0B5B52-3F1C-4285-BABA-856617D1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0D6298-4A2A-5B7F-6D34-CDBC626B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7117F2-E3FA-7920-C88A-1547122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6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5F7A57-4483-8B3C-6340-792FEC7D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109008-A5EF-F890-887E-F481624D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244FB1-2714-55AB-FB87-AAE74634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62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BE96E-CD88-05A4-6487-BFC044A4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D31D8-9A22-F7DB-DD3E-0D887EFD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35BF0D-B0AB-B64A-0451-4E562107B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525C59-CDA7-40B8-0765-352BDA23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D666A6-71F9-B751-EF09-B63776F6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E67A27-A8E5-DDAA-888F-5EF6DD2E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37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D208F1-6811-1518-77E8-52A5203F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AAE5B0-ED30-02D7-D843-B6D95012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1FCB6E-E5AC-DCE8-3AC7-31F4038A3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888394-2C8F-1287-E43F-8D4C7916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87BAB-0883-C835-CA66-E49CB21D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311176-05BD-D917-90D8-97E07F8C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9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F39D6F-4689-7B1B-FF60-9EBB6FA8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76FEE3-3ACD-2D4C-4B7F-7BB6B7A2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14FC04-8DDD-5499-C3C4-B20F0E236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D9A6-3883-4DCA-A1BF-65A597EE9960}" type="datetimeFigureOut">
              <a:rPr lang="it-IT" smtClean="0"/>
              <a:t>28/07/2023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39178D-CD6F-49D7-B4B1-811A136FD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2AB1F-1CC6-364B-4038-5C4E69D51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8E5D-5398-4A1E-809A-FB86159FE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506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6339DBE-DE85-3E31-FFE5-F24B12AB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50" y="472346"/>
            <a:ext cx="7412209" cy="624539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C709F2-AEE0-337F-DEE0-B749F93C1F7B}"/>
              </a:ext>
            </a:extLst>
          </p:cNvPr>
          <p:cNvSpPr txBox="1"/>
          <p:nvPr/>
        </p:nvSpPr>
        <p:spPr>
          <a:xfrm>
            <a:off x="3893794" y="140257"/>
            <a:ext cx="40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TRACCIA ESERCIZIO M3 D1</a:t>
            </a:r>
          </a:p>
        </p:txBody>
      </p:sp>
    </p:spTree>
    <p:extLst>
      <p:ext uri="{BB962C8B-B14F-4D97-AF65-F5344CB8AC3E}">
        <p14:creationId xmlns:p14="http://schemas.microsoft.com/office/powerpoint/2010/main" val="329752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DECA4EBD-A12D-2425-9668-56C93DEA8F7B}"/>
              </a:ext>
            </a:extLst>
          </p:cNvPr>
          <p:cNvSpPr/>
          <p:nvPr/>
        </p:nvSpPr>
        <p:spPr>
          <a:xfrm>
            <a:off x="852755" y="221007"/>
            <a:ext cx="2113486" cy="1492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FFFF00"/>
                </a:solidFill>
              </a:rPr>
              <a:t>STORE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709D30B4-D4A3-C700-5A47-88E2028E191B}"/>
              </a:ext>
            </a:extLst>
          </p:cNvPr>
          <p:cNvCxnSpPr>
            <a:cxnSpLocks/>
          </p:cNvCxnSpPr>
          <p:nvPr/>
        </p:nvCxnSpPr>
        <p:spPr>
          <a:xfrm>
            <a:off x="1842508" y="1789044"/>
            <a:ext cx="0" cy="42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87F70D-0469-5737-1C6D-4005F7237A96}"/>
              </a:ext>
            </a:extLst>
          </p:cNvPr>
          <p:cNvSpPr txBox="1"/>
          <p:nvPr/>
        </p:nvSpPr>
        <p:spPr>
          <a:xfrm>
            <a:off x="1466535" y="214322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INDIRIZZO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4723A50-3FF0-076F-3F06-3AF97B53321C}"/>
              </a:ext>
            </a:extLst>
          </p:cNvPr>
          <p:cNvCxnSpPr/>
          <p:nvPr/>
        </p:nvCxnSpPr>
        <p:spPr>
          <a:xfrm>
            <a:off x="2799859" y="1443429"/>
            <a:ext cx="198783" cy="5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1FA75C-B2E9-59D0-0CFF-772FEB530996}"/>
              </a:ext>
            </a:extLst>
          </p:cNvPr>
          <p:cNvSpPr txBox="1"/>
          <p:nvPr/>
        </p:nvSpPr>
        <p:spPr>
          <a:xfrm>
            <a:off x="2685735" y="1897007"/>
            <a:ext cx="179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NUMERO DI TELEFONO</a:t>
            </a:r>
          </a:p>
        </p:txBody>
      </p:sp>
      <p:sp>
        <p:nvSpPr>
          <p:cNvPr id="12" name="Elaborazione alternativa 11">
            <a:extLst>
              <a:ext uri="{FF2B5EF4-FFF2-40B4-BE49-F238E27FC236}">
                <a16:creationId xmlns:a16="http://schemas.microsoft.com/office/drawing/2014/main" id="{E1D44A6C-1A21-D7B6-C1D0-70DEDFE10918}"/>
              </a:ext>
            </a:extLst>
          </p:cNvPr>
          <p:cNvSpPr/>
          <p:nvPr/>
        </p:nvSpPr>
        <p:spPr>
          <a:xfrm>
            <a:off x="23650" y="2011812"/>
            <a:ext cx="1278832" cy="565952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ID STORE</a:t>
            </a: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CB384928-8982-ECC9-200A-E3DF2F279667}"/>
              </a:ext>
            </a:extLst>
          </p:cNvPr>
          <p:cNvSpPr/>
          <p:nvPr/>
        </p:nvSpPr>
        <p:spPr>
          <a:xfrm rot="2967773">
            <a:off x="735045" y="1399378"/>
            <a:ext cx="198783" cy="7553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019241C-4202-09E8-7FE8-7E527F072342}"/>
              </a:ext>
            </a:extLst>
          </p:cNvPr>
          <p:cNvCxnSpPr>
            <a:cxnSpLocks/>
          </p:cNvCxnSpPr>
          <p:nvPr/>
        </p:nvCxnSpPr>
        <p:spPr>
          <a:xfrm>
            <a:off x="2076135" y="1715099"/>
            <a:ext cx="0" cy="2856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aborazione alternativa 15">
            <a:extLst>
              <a:ext uri="{FF2B5EF4-FFF2-40B4-BE49-F238E27FC236}">
                <a16:creationId xmlns:a16="http://schemas.microsoft.com/office/drawing/2014/main" id="{EC242DED-4FAC-4A30-38C9-D5174B1D3F26}"/>
              </a:ext>
            </a:extLst>
          </p:cNvPr>
          <p:cNvSpPr/>
          <p:nvPr/>
        </p:nvSpPr>
        <p:spPr>
          <a:xfrm>
            <a:off x="780301" y="4585898"/>
            <a:ext cx="2441828" cy="980660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IMPIEGATO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DE30BFF-DADC-5955-4617-2658AAF16DCD}"/>
              </a:ext>
            </a:extLst>
          </p:cNvPr>
          <p:cNvCxnSpPr>
            <a:cxnSpLocks/>
          </p:cNvCxnSpPr>
          <p:nvPr/>
        </p:nvCxnSpPr>
        <p:spPr>
          <a:xfrm flipH="1">
            <a:off x="482214" y="5591871"/>
            <a:ext cx="298174" cy="48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mbo 30">
            <a:extLst>
              <a:ext uri="{FF2B5EF4-FFF2-40B4-BE49-F238E27FC236}">
                <a16:creationId xmlns:a16="http://schemas.microsoft.com/office/drawing/2014/main" id="{B8836E22-D901-9C67-7DEB-E36EF538714E}"/>
              </a:ext>
            </a:extLst>
          </p:cNvPr>
          <p:cNvSpPr/>
          <p:nvPr/>
        </p:nvSpPr>
        <p:spPr>
          <a:xfrm>
            <a:off x="1265542" y="2879535"/>
            <a:ext cx="1621186" cy="1174444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RAPP. DI LAVORO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119F6F8-EB6C-AA15-AA2D-E8BDDA110359}"/>
              </a:ext>
            </a:extLst>
          </p:cNvPr>
          <p:cNvCxnSpPr>
            <a:cxnSpLocks/>
          </p:cNvCxnSpPr>
          <p:nvPr/>
        </p:nvCxnSpPr>
        <p:spPr>
          <a:xfrm>
            <a:off x="1409368" y="5645534"/>
            <a:ext cx="0" cy="48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C062BA-B2A1-C6DC-BC2B-12FF1F117B4B}"/>
              </a:ext>
            </a:extLst>
          </p:cNvPr>
          <p:cNvSpPr txBox="1"/>
          <p:nvPr/>
        </p:nvSpPr>
        <p:spPr>
          <a:xfrm>
            <a:off x="997811" y="6081495"/>
            <a:ext cx="82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NOME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A8A2578-92E2-9EDF-A621-B060FA86AB15}"/>
              </a:ext>
            </a:extLst>
          </p:cNvPr>
          <p:cNvCxnSpPr>
            <a:stCxn id="16" idx="2"/>
          </p:cNvCxnSpPr>
          <p:nvPr/>
        </p:nvCxnSpPr>
        <p:spPr>
          <a:xfrm>
            <a:off x="2001215" y="5566558"/>
            <a:ext cx="183594" cy="42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3AB1F31-8872-C2CF-32B1-B2C1A138038A}"/>
              </a:ext>
            </a:extLst>
          </p:cNvPr>
          <p:cNvSpPr txBox="1"/>
          <p:nvPr/>
        </p:nvSpPr>
        <p:spPr>
          <a:xfrm>
            <a:off x="1739356" y="6036655"/>
            <a:ext cx="957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TITOLO DI STUDIO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12D5E2E-CF0B-6161-64F5-D88B0C30497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10704" y="5591871"/>
            <a:ext cx="373480" cy="43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E083BF69-F005-E6BF-1CBD-F06AE4B9DCBC}"/>
              </a:ext>
            </a:extLst>
          </p:cNvPr>
          <p:cNvSpPr/>
          <p:nvPr/>
        </p:nvSpPr>
        <p:spPr>
          <a:xfrm>
            <a:off x="84661" y="6176770"/>
            <a:ext cx="858485" cy="5659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COD.FISCALE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9B06FC-49C4-EB1A-D48F-005862AB573B}"/>
              </a:ext>
            </a:extLst>
          </p:cNvPr>
          <p:cNvSpPr txBox="1"/>
          <p:nvPr/>
        </p:nvSpPr>
        <p:spPr>
          <a:xfrm>
            <a:off x="2532811" y="6027003"/>
            <a:ext cx="902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RECAPITO</a:t>
            </a:r>
            <a:endParaRPr lang="it-IT" sz="16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18B687-E6D5-8163-07DA-2AADB30CC284}"/>
              </a:ext>
            </a:extLst>
          </p:cNvPr>
          <p:cNvCxnSpPr/>
          <p:nvPr/>
        </p:nvCxnSpPr>
        <p:spPr>
          <a:xfrm>
            <a:off x="2998642" y="5579165"/>
            <a:ext cx="592697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204DBF7-5B3C-89CF-DCB4-834F5DE2AF7C}"/>
              </a:ext>
            </a:extLst>
          </p:cNvPr>
          <p:cNvSpPr txBox="1"/>
          <p:nvPr/>
        </p:nvSpPr>
        <p:spPr>
          <a:xfrm>
            <a:off x="3421651" y="5909463"/>
            <a:ext cx="1073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CARICA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81CAD03-523B-2829-5327-0316E0D6FEC3}"/>
              </a:ext>
            </a:extLst>
          </p:cNvPr>
          <p:cNvSpPr/>
          <p:nvPr/>
        </p:nvSpPr>
        <p:spPr>
          <a:xfrm>
            <a:off x="8387915" y="399359"/>
            <a:ext cx="2332382" cy="11792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SETTORE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4F3A32B0-02B3-C2E5-5843-42B099BB140D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998642" y="969027"/>
            <a:ext cx="5389273" cy="1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mbo 33">
            <a:extLst>
              <a:ext uri="{FF2B5EF4-FFF2-40B4-BE49-F238E27FC236}">
                <a16:creationId xmlns:a16="http://schemas.microsoft.com/office/drawing/2014/main" id="{72DA8EEB-2CC6-89E7-E06F-018223C11E00}"/>
              </a:ext>
            </a:extLst>
          </p:cNvPr>
          <p:cNvSpPr/>
          <p:nvPr/>
        </p:nvSpPr>
        <p:spPr>
          <a:xfrm>
            <a:off x="4663278" y="359426"/>
            <a:ext cx="1590261" cy="121920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SI TROVA IN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8C0A1B1-C456-4503-B228-FFB87B27ADEB}"/>
              </a:ext>
            </a:extLst>
          </p:cNvPr>
          <p:cNvCxnSpPr>
            <a:cxnSpLocks/>
          </p:cNvCxnSpPr>
          <p:nvPr/>
        </p:nvCxnSpPr>
        <p:spPr>
          <a:xfrm flipH="1">
            <a:off x="8347390" y="1640312"/>
            <a:ext cx="283089" cy="36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AC83536F-F5EC-EDBC-F106-B93BD87E3022}"/>
              </a:ext>
            </a:extLst>
          </p:cNvPr>
          <p:cNvCxnSpPr>
            <a:cxnSpLocks/>
          </p:cNvCxnSpPr>
          <p:nvPr/>
        </p:nvCxnSpPr>
        <p:spPr>
          <a:xfrm>
            <a:off x="10324204" y="3394923"/>
            <a:ext cx="351182" cy="37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con due angoli in diagonale arrotondati 42">
            <a:extLst>
              <a:ext uri="{FF2B5EF4-FFF2-40B4-BE49-F238E27FC236}">
                <a16:creationId xmlns:a16="http://schemas.microsoft.com/office/drawing/2014/main" id="{5670AB99-D21C-66C3-2C12-6E3237D245B2}"/>
              </a:ext>
            </a:extLst>
          </p:cNvPr>
          <p:cNvSpPr/>
          <p:nvPr/>
        </p:nvSpPr>
        <p:spPr>
          <a:xfrm>
            <a:off x="7182971" y="2013023"/>
            <a:ext cx="1580321" cy="49118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FF0000"/>
                </a:solidFill>
              </a:rPr>
              <a:t>ID SETTORE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8A9C922-1EE8-6520-A7B7-6E8BABAC41F7}"/>
              </a:ext>
            </a:extLst>
          </p:cNvPr>
          <p:cNvSpPr txBox="1"/>
          <p:nvPr/>
        </p:nvSpPr>
        <p:spPr>
          <a:xfrm>
            <a:off x="10583890" y="3635006"/>
            <a:ext cx="1147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POSIZIONE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C927E9C-695E-9732-FF53-10A2F07AC63B}"/>
              </a:ext>
            </a:extLst>
          </p:cNvPr>
          <p:cNvCxnSpPr>
            <a:cxnSpLocks/>
          </p:cNvCxnSpPr>
          <p:nvPr/>
        </p:nvCxnSpPr>
        <p:spPr>
          <a:xfrm>
            <a:off x="9489808" y="1640312"/>
            <a:ext cx="0" cy="35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mbo 49">
            <a:extLst>
              <a:ext uri="{FF2B5EF4-FFF2-40B4-BE49-F238E27FC236}">
                <a16:creationId xmlns:a16="http://schemas.microsoft.com/office/drawing/2014/main" id="{DA5ED663-C1CE-E1B3-D339-505F207155EA}"/>
              </a:ext>
            </a:extLst>
          </p:cNvPr>
          <p:cNvSpPr/>
          <p:nvPr/>
        </p:nvSpPr>
        <p:spPr>
          <a:xfrm>
            <a:off x="8413704" y="2604585"/>
            <a:ext cx="2152208" cy="125792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SI TROVA IN.</a:t>
            </a:r>
          </a:p>
        </p:txBody>
      </p:sp>
      <p:sp>
        <p:nvSpPr>
          <p:cNvPr id="54" name="Rettangolo con un angolo in alto arrotondato e l'altro ritagliato 53">
            <a:extLst>
              <a:ext uri="{FF2B5EF4-FFF2-40B4-BE49-F238E27FC236}">
                <a16:creationId xmlns:a16="http://schemas.microsoft.com/office/drawing/2014/main" id="{5BFB9B9D-7315-7B1C-67F6-743E17056BBB}"/>
              </a:ext>
            </a:extLst>
          </p:cNvPr>
          <p:cNvSpPr/>
          <p:nvPr/>
        </p:nvSpPr>
        <p:spPr>
          <a:xfrm>
            <a:off x="8387915" y="4765555"/>
            <a:ext cx="2333862" cy="1057786"/>
          </a:xfrm>
          <a:prstGeom prst="snip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tx1"/>
                </a:solidFill>
              </a:rPr>
              <a:t>VIDEOGIOCO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93B8242B-2A19-4B39-5EF9-BE455C79A908}"/>
              </a:ext>
            </a:extLst>
          </p:cNvPr>
          <p:cNvCxnSpPr>
            <a:cxnSpLocks/>
          </p:cNvCxnSpPr>
          <p:nvPr/>
        </p:nvCxnSpPr>
        <p:spPr>
          <a:xfrm flipH="1">
            <a:off x="7911548" y="5751443"/>
            <a:ext cx="435842" cy="27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BD58B92D-B075-DF35-0A3A-F0C197207583}"/>
              </a:ext>
            </a:extLst>
          </p:cNvPr>
          <p:cNvCxnSpPr/>
          <p:nvPr/>
        </p:nvCxnSpPr>
        <p:spPr>
          <a:xfrm>
            <a:off x="8746435" y="5923722"/>
            <a:ext cx="0" cy="32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8F9997BD-80EC-4078-909D-74B1678E878C}"/>
              </a:ext>
            </a:extLst>
          </p:cNvPr>
          <p:cNvCxnSpPr>
            <a:cxnSpLocks/>
          </p:cNvCxnSpPr>
          <p:nvPr/>
        </p:nvCxnSpPr>
        <p:spPr>
          <a:xfrm>
            <a:off x="9283148" y="5923722"/>
            <a:ext cx="112643" cy="32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4DBCF4B9-556B-44EF-55AD-40972D70C4C6}"/>
              </a:ext>
            </a:extLst>
          </p:cNvPr>
          <p:cNvCxnSpPr/>
          <p:nvPr/>
        </p:nvCxnSpPr>
        <p:spPr>
          <a:xfrm>
            <a:off x="9990067" y="5896544"/>
            <a:ext cx="106018" cy="30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749BE4B5-AEAD-9264-8D20-384B361D8250}"/>
              </a:ext>
            </a:extLst>
          </p:cNvPr>
          <p:cNvCxnSpPr>
            <a:cxnSpLocks/>
          </p:cNvCxnSpPr>
          <p:nvPr/>
        </p:nvCxnSpPr>
        <p:spPr>
          <a:xfrm>
            <a:off x="10439554" y="5817566"/>
            <a:ext cx="399735" cy="31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B8BD446-E67D-B915-78F8-0371D44F4F57}"/>
              </a:ext>
            </a:extLst>
          </p:cNvPr>
          <p:cNvCxnSpPr>
            <a:cxnSpLocks/>
          </p:cNvCxnSpPr>
          <p:nvPr/>
        </p:nvCxnSpPr>
        <p:spPr>
          <a:xfrm>
            <a:off x="10783977" y="5607682"/>
            <a:ext cx="369761" cy="13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BB615E35-958F-3B88-6FBD-527CBB736BD9}"/>
              </a:ext>
            </a:extLst>
          </p:cNvPr>
          <p:cNvCxnSpPr>
            <a:cxnSpLocks/>
          </p:cNvCxnSpPr>
          <p:nvPr/>
        </p:nvCxnSpPr>
        <p:spPr>
          <a:xfrm>
            <a:off x="8040832" y="1800573"/>
            <a:ext cx="1009473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>
            <a:extLst>
              <a:ext uri="{FF2B5EF4-FFF2-40B4-BE49-F238E27FC236}">
                <a16:creationId xmlns:a16="http://schemas.microsoft.com/office/drawing/2014/main" id="{87B4A440-8C09-457D-46AC-82B8F1AFFA77}"/>
              </a:ext>
            </a:extLst>
          </p:cNvPr>
          <p:cNvSpPr/>
          <p:nvPr/>
        </p:nvSpPr>
        <p:spPr>
          <a:xfrm>
            <a:off x="7186101" y="6025497"/>
            <a:ext cx="1212647" cy="4745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TITOLO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B264F6E1-DA62-D2CC-C339-2655C4E14597}"/>
              </a:ext>
            </a:extLst>
          </p:cNvPr>
          <p:cNvSpPr txBox="1"/>
          <p:nvPr/>
        </p:nvSpPr>
        <p:spPr>
          <a:xfrm>
            <a:off x="8353928" y="6198417"/>
            <a:ext cx="785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NOME</a:t>
            </a:r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EA8F349B-424B-1D08-6C1F-28E92EE12230}"/>
              </a:ext>
            </a:extLst>
          </p:cNvPr>
          <p:cNvSpPr txBox="1"/>
          <p:nvPr/>
        </p:nvSpPr>
        <p:spPr>
          <a:xfrm>
            <a:off x="9019833" y="6209069"/>
            <a:ext cx="121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ANNO DI USCITA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9A6E58C-90C5-C66B-7840-B5DB3C249327}"/>
              </a:ext>
            </a:extLst>
          </p:cNvPr>
          <p:cNvSpPr txBox="1"/>
          <p:nvPr/>
        </p:nvSpPr>
        <p:spPr>
          <a:xfrm>
            <a:off x="9886144" y="6216505"/>
            <a:ext cx="897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PREZZO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8FED2D07-004F-5C82-2C44-D277F8D3953A}"/>
              </a:ext>
            </a:extLst>
          </p:cNvPr>
          <p:cNvSpPr txBox="1"/>
          <p:nvPr/>
        </p:nvSpPr>
        <p:spPr>
          <a:xfrm>
            <a:off x="11106265" y="5634209"/>
            <a:ext cx="94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GENERE</a:t>
            </a: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44AEB515-9E8C-A4AA-0ED8-DEF196A7B5A5}"/>
              </a:ext>
            </a:extLst>
          </p:cNvPr>
          <p:cNvCxnSpPr>
            <a:cxnSpLocks/>
          </p:cNvCxnSpPr>
          <p:nvPr/>
        </p:nvCxnSpPr>
        <p:spPr>
          <a:xfrm>
            <a:off x="5844369" y="1258365"/>
            <a:ext cx="3175464" cy="56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B8FC644E-4F6E-4103-1EB2-1E39669791B0}"/>
              </a:ext>
            </a:extLst>
          </p:cNvPr>
          <p:cNvSpPr txBox="1"/>
          <p:nvPr/>
        </p:nvSpPr>
        <p:spPr>
          <a:xfrm>
            <a:off x="2998642" y="675672"/>
            <a:ext cx="77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957BB673-8C0A-7073-AE1D-5DEBF8E7CC1C}"/>
              </a:ext>
            </a:extLst>
          </p:cNvPr>
          <p:cNvSpPr txBox="1"/>
          <p:nvPr/>
        </p:nvSpPr>
        <p:spPr>
          <a:xfrm>
            <a:off x="8050847" y="701094"/>
            <a:ext cx="54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91F97E04-89D6-E0CF-DAA0-A51471DC34C5}"/>
              </a:ext>
            </a:extLst>
          </p:cNvPr>
          <p:cNvSpPr txBox="1"/>
          <p:nvPr/>
        </p:nvSpPr>
        <p:spPr>
          <a:xfrm>
            <a:off x="2077781" y="1682783"/>
            <a:ext cx="49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A48CC6A4-036D-3975-9C49-3382B7D600AA}"/>
              </a:ext>
            </a:extLst>
          </p:cNvPr>
          <p:cNvSpPr txBox="1"/>
          <p:nvPr/>
        </p:nvSpPr>
        <p:spPr>
          <a:xfrm>
            <a:off x="2070686" y="4278121"/>
            <a:ext cx="61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1E0DA430-7DD2-F6B5-4C9A-92D018296671}"/>
              </a:ext>
            </a:extLst>
          </p:cNvPr>
          <p:cNvSpPr txBox="1"/>
          <p:nvPr/>
        </p:nvSpPr>
        <p:spPr>
          <a:xfrm>
            <a:off x="9468750" y="1537608"/>
            <a:ext cx="5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F26057B-A9F6-E9E3-37CF-92BF9C2AFE1E}"/>
              </a:ext>
            </a:extLst>
          </p:cNvPr>
          <p:cNvSpPr txBox="1"/>
          <p:nvPr/>
        </p:nvSpPr>
        <p:spPr>
          <a:xfrm>
            <a:off x="9524958" y="4387334"/>
            <a:ext cx="64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093ED56-FC9E-D8C2-80BB-252F969CF6B2}"/>
              </a:ext>
            </a:extLst>
          </p:cNvPr>
          <p:cNvCxnSpPr>
            <a:cxnSpLocks/>
          </p:cNvCxnSpPr>
          <p:nvPr/>
        </p:nvCxnSpPr>
        <p:spPr>
          <a:xfrm>
            <a:off x="3222129" y="5306091"/>
            <a:ext cx="369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14296C7-7940-C82A-6089-5A8F9EE28DB0}"/>
              </a:ext>
            </a:extLst>
          </p:cNvPr>
          <p:cNvSpPr txBox="1"/>
          <p:nvPr/>
        </p:nvSpPr>
        <p:spPr>
          <a:xfrm>
            <a:off x="3569646" y="4831001"/>
            <a:ext cx="2097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DATA FINE IMPIEGO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E6F3E65-E198-187C-BD13-6045F40FAF2A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3222129" y="5000278"/>
            <a:ext cx="347517" cy="7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5900698D-E57C-287F-8BA2-07928642AC86}"/>
              </a:ext>
            </a:extLst>
          </p:cNvPr>
          <p:cNvSpPr/>
          <p:nvPr/>
        </p:nvSpPr>
        <p:spPr>
          <a:xfrm>
            <a:off x="3591339" y="5218589"/>
            <a:ext cx="1909129" cy="421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DATA INIZIO IMPIEGO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CDD9DB5-9B6E-6BBB-08DB-BFBBBA681CA5}"/>
              </a:ext>
            </a:extLst>
          </p:cNvPr>
          <p:cNvCxnSpPr/>
          <p:nvPr/>
        </p:nvCxnSpPr>
        <p:spPr>
          <a:xfrm flipH="1">
            <a:off x="8387915" y="3394923"/>
            <a:ext cx="212898" cy="24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055EF56-77CB-4347-D680-7F402250AFFA}"/>
              </a:ext>
            </a:extLst>
          </p:cNvPr>
          <p:cNvSpPr txBox="1"/>
          <p:nvPr/>
        </p:nvSpPr>
        <p:spPr>
          <a:xfrm>
            <a:off x="7524359" y="3627976"/>
            <a:ext cx="1464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DISPONIBILITA’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AD9EEC0-0F70-6CE1-E1C9-1F467E0FB8C6}"/>
              </a:ext>
            </a:extLst>
          </p:cNvPr>
          <p:cNvCxnSpPr/>
          <p:nvPr/>
        </p:nvCxnSpPr>
        <p:spPr>
          <a:xfrm flipH="1">
            <a:off x="8988440" y="3772611"/>
            <a:ext cx="294708" cy="39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e 43">
            <a:extLst>
              <a:ext uri="{FF2B5EF4-FFF2-40B4-BE49-F238E27FC236}">
                <a16:creationId xmlns:a16="http://schemas.microsoft.com/office/drawing/2014/main" id="{B1530A6F-696B-25CB-64B4-DC6EA7E65FC2}"/>
              </a:ext>
            </a:extLst>
          </p:cNvPr>
          <p:cNvSpPr/>
          <p:nvPr/>
        </p:nvSpPr>
        <p:spPr>
          <a:xfrm>
            <a:off x="7676448" y="4080033"/>
            <a:ext cx="1354959" cy="387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ID STORE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820EFA-1584-E25A-9546-62EEF8C3E96E}"/>
              </a:ext>
            </a:extLst>
          </p:cNvPr>
          <p:cNvCxnSpPr/>
          <p:nvPr/>
        </p:nvCxnSpPr>
        <p:spPr>
          <a:xfrm>
            <a:off x="9846365" y="3772611"/>
            <a:ext cx="321407" cy="3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e 47">
            <a:extLst>
              <a:ext uri="{FF2B5EF4-FFF2-40B4-BE49-F238E27FC236}">
                <a16:creationId xmlns:a16="http://schemas.microsoft.com/office/drawing/2014/main" id="{9C76F248-72B5-A81A-9621-4A4BD5FD885C}"/>
              </a:ext>
            </a:extLst>
          </p:cNvPr>
          <p:cNvSpPr/>
          <p:nvPr/>
        </p:nvSpPr>
        <p:spPr>
          <a:xfrm>
            <a:off x="9784516" y="4090950"/>
            <a:ext cx="1369222" cy="448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ID SETTORE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7646EB10-9DBD-2819-096C-D29C24C971E2}"/>
              </a:ext>
            </a:extLst>
          </p:cNvPr>
          <p:cNvCxnSpPr>
            <a:cxnSpLocks/>
          </p:cNvCxnSpPr>
          <p:nvPr/>
        </p:nvCxnSpPr>
        <p:spPr>
          <a:xfrm flipV="1">
            <a:off x="9822482" y="2635938"/>
            <a:ext cx="327312" cy="1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D408180B-2967-7B15-AE1D-F322CF0F4DD4}"/>
              </a:ext>
            </a:extLst>
          </p:cNvPr>
          <p:cNvSpPr/>
          <p:nvPr/>
        </p:nvSpPr>
        <p:spPr>
          <a:xfrm>
            <a:off x="10167772" y="2373758"/>
            <a:ext cx="1500032" cy="3385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TITOLO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9F02C1E5-A5DF-E027-17E8-60DB11975465}"/>
              </a:ext>
            </a:extLst>
          </p:cNvPr>
          <p:cNvCxnSpPr/>
          <p:nvPr/>
        </p:nvCxnSpPr>
        <p:spPr>
          <a:xfrm flipV="1">
            <a:off x="10419831" y="3038939"/>
            <a:ext cx="255555" cy="9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DE2A5192-AE3C-1645-F9C0-15ABE6003D97}"/>
              </a:ext>
            </a:extLst>
          </p:cNvPr>
          <p:cNvSpPr/>
          <p:nvPr/>
        </p:nvSpPr>
        <p:spPr>
          <a:xfrm>
            <a:off x="10675385" y="2779758"/>
            <a:ext cx="1484411" cy="580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SVILUPPATORE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E8BE47B7-5B9B-BA3D-37C0-1E43BCC75F58}"/>
              </a:ext>
            </a:extLst>
          </p:cNvPr>
          <p:cNvSpPr txBox="1"/>
          <p:nvPr/>
        </p:nvSpPr>
        <p:spPr>
          <a:xfrm>
            <a:off x="10818437" y="6043880"/>
            <a:ext cx="94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REMAKE</a:t>
            </a:r>
          </a:p>
        </p:txBody>
      </p:sp>
    </p:spTree>
    <p:extLst>
      <p:ext uri="{BB962C8B-B14F-4D97-AF65-F5344CB8AC3E}">
        <p14:creationId xmlns:p14="http://schemas.microsoft.com/office/powerpoint/2010/main" val="404911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65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vitamariaandriani@gmail.com</dc:creator>
  <cp:lastModifiedBy>vitamariaandriani@gmail.com</cp:lastModifiedBy>
  <cp:revision>1</cp:revision>
  <dcterms:created xsi:type="dcterms:W3CDTF">2023-07-25T17:40:22Z</dcterms:created>
  <dcterms:modified xsi:type="dcterms:W3CDTF">2023-07-28T18:31:02Z</dcterms:modified>
</cp:coreProperties>
</file>