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3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  <p:cmAuthor id="1" name="Administrator" initials="A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DBF3B-4653-4CDC-AE13-EFB241F666E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D0762-03AE-49E0-95FB-FFAFA96CC4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2013F-F346-4010-BB41-4F94B25462E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46F09-A7AA-4499-9D01-73F4292E84A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B844F-AD9A-4C99-B02A-78970540B18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7BE9F-8F95-49D5-95B3-2D9BF4AE44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9B41F-8FA1-4A6A-96CF-E887D74145B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E5D64-A47E-4E1D-B1B7-42751FBCD58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image" Target="file:///D:\qq&#25991;&#20214;\712321467\Image\C2C\Image2\%7b75232B38-A165-1FB7-499C-2E1C792CACB5%7d.png" TargetMode="External"/><Relationship Id="rId22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1073743875" descr="学科网 zxxk.com"/>
          <p:cNvPicPr>
            <a:picLocks noChangeAspect="1"/>
          </p:cNvPicPr>
          <p:nvPr/>
        </p:nvPicPr>
        <p:blipFill>
          <a:blip r:embed="rId22" r:link="rId23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963602" y="1999064"/>
            <a:ext cx="2605128" cy="1430049"/>
          </a:xfrm>
          <a:custGeom>
            <a:avLst/>
            <a:gdLst/>
            <a:ahLst/>
            <a:cxnLst/>
            <a:rect l="l" t="t" r="r" b="b"/>
            <a:pathLst>
              <a:path w="1953846" h="1072537">
                <a:moveTo>
                  <a:pt x="0" y="0"/>
                </a:moveTo>
                <a:lnTo>
                  <a:pt x="1953846" y="0"/>
                </a:lnTo>
                <a:lnTo>
                  <a:pt x="1953846" y="1072537"/>
                </a:lnTo>
                <a:lnTo>
                  <a:pt x="0" y="1072537"/>
                </a:lnTo>
                <a:close/>
              </a:path>
            </a:pathLst>
          </a:custGeom>
          <a:gradFill>
            <a:gsLst>
              <a:gs pos="39000">
                <a:srgbClr val="007BD3"/>
              </a:gs>
              <a:gs pos="63000">
                <a:srgbClr val="034373"/>
              </a:gs>
            </a:gsLst>
            <a:lin ang="0" scaled="0"/>
          </a:gradFill>
        </p:spPr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3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ODRhN2NiYTQ1YzlhMmE0OTdlMGEzZTE4MWMxZTgxZjgifQ==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微软雅黑"/>
        <a:cs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微软雅黑"/>
        <a:cs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/>
  <Paragraphs>0</Paragraphs>
  <Slides>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汉仪旗黑</vt:lpstr>
      <vt:lpstr>Calibri</vt:lpstr>
      <vt:lpstr>Helvetica Neue</vt:lpstr>
      <vt:lpstr>宋体</vt:lpstr>
      <vt:lpstr>Arial Unicode MS</vt:lpstr>
      <vt:lpstr>汉仪书宋二KW</vt:lpstr>
      <vt:lpstr>WPS</vt:lpstr>
      <vt:lpstr>PowerPoint 演示文稿</vt:lpstr>
    </vt:vector>
  </TitlesOfParts>
  <Company>学科网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rbm.xkw.com</dc:creator>
  <cp:lastModifiedBy>Bonjour</cp:lastModifiedBy>
  <cp:revision>6</cp:revision>
  <dcterms:created xsi:type="dcterms:W3CDTF">2024-10-18T07:05:46Z</dcterms:created>
  <dcterms:modified xsi:type="dcterms:W3CDTF">2024-10-18T07:05:46Z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  <property fmtid="{D5CDD505-2E9C-101B-9397-08002B2CF9AE}" pid="6" name="ICV">
    <vt:lpwstr>CF55C7ADF8172D4A8BD811675E21D0DE_42</vt:lpwstr>
  </property>
  <property fmtid="{D5CDD505-2E9C-101B-9397-08002B2CF9AE}" pid="7" name="KSOProductBuildVer">
    <vt:lpwstr>2052-6.5.2.8766</vt:lpwstr>
  </property>
</Properties>
</file>