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3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Administrator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B75E9-2112-4F01-B58F-7753E3B1C0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DBF3B-4653-4CDC-AE13-EFB241F666E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D0762-03AE-49E0-95FB-FFAFA96CC4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2013F-F346-4010-BB41-4F94B25462E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46F09-A7AA-4499-9D01-73F4292E84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B844F-AD9A-4C99-B02A-78970540B18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7BE9F-8F95-49D5-95B3-2D9BF4AE44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9B41F-8FA1-4A6A-96CF-E887D74145B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E5D64-A47E-4E1D-B1B7-42751FBCD58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file:///D:\qq&#25991;&#20214;\712321467\Image\C2C\Image2\%7b75232B38-A165-1FB7-499C-2E1C792CACB5%7d.png" TargetMode="External"/><Relationship Id="rId21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/>
        </p:nvPicPr>
        <p:blipFill>
          <a:blip r:embed="rId21" r:link="rId2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387025" y="0"/>
            <a:ext cx="7804975" cy="6858000"/>
          </a:xfrm>
          <a:prstGeom prst="rect">
            <a:avLst/>
          </a:prstGeom>
          <a:gradFill>
            <a:gsLst>
              <a:gs pos="0">
                <a:srgbClr val="0070C0">
                  <a:alpha val="0"/>
                </a:srgbClr>
              </a:gs>
              <a:gs pos="100000">
                <a:srgbClr val="0070C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124208" y="1632203"/>
            <a:ext cx="6767305" cy="2291498"/>
            <a:chOff x="4584951" y="2106980"/>
            <a:chExt cx="6767305" cy="2291497"/>
          </a:xfrm>
        </p:grpSpPr>
        <p:sp>
          <p:nvSpPr>
            <p:cNvPr id="18" name="矩形 259"/>
            <p:cNvSpPr>
              <a:spLocks noChangeArrowheads="1"/>
            </p:cNvSpPr>
            <p:nvPr/>
          </p:nvSpPr>
          <p:spPr bwMode="auto">
            <a:xfrm>
              <a:off x="4584951" y="2106980"/>
              <a:ext cx="6606085" cy="1477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/>
                </a:defRPr>
              </a:lvl9pPr>
            </a:lstStyle>
            <a:p>
              <a:pPr algn="r" defTabSz="342900">
                <a:buNone/>
              </a:pPr>
              <a:r>
                <a:rPr lang="zh-CN" altLang="en-US" sz="9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ea"/>
                  <a:sym typeface="+mn-lt"/>
                </a:rPr>
                <a:t>白  鹭</a:t>
              </a:r>
              <a:endParaRPr lang="en-US" altLang="zh-CN" sz="9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20486" y="3938102"/>
              <a:ext cx="273177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342900"/>
              <a:r>
                <a:rPr lang="zh-CN" altLang="en-US" sz="2400">
                  <a:solidFill>
                    <a:schemeClr val="bg1"/>
                  </a:solidFill>
                  <a:cs typeface="+mn-ea"/>
                  <a:sym typeface="+mn-lt"/>
                </a:rPr>
                <a:t>语文   五年级   上册</a:t>
              </a:r>
              <a:endParaRPr lang="zh-CN" altLang="en-US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5878586" y="3815288"/>
              <a:ext cx="5473670" cy="0"/>
            </a:xfrm>
            <a:prstGeom prst="line">
              <a:avLst/>
            </a:prstGeom>
            <a:ln w="25400" cap="rnd"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3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ODRhN2NiYTQ1YzlhMmE0OTdlMGEzZTE4MWMxZTgxZjgifQ==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微软雅黑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演示</Application>
  <PresentationFormat/>
  <Paragraphs>4</Paragraphs>
  <Slides>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汉仪旗黑</vt:lpstr>
      <vt:lpstr>Calibri</vt:lpstr>
      <vt:lpstr>Helvetica Neue</vt:lpstr>
      <vt:lpstr>Arial</vt:lpstr>
      <vt:lpstr>楷体</vt:lpstr>
      <vt:lpstr>汉仪楷体KW</vt:lpstr>
      <vt:lpstr>汉仪书宋二KW</vt:lpstr>
      <vt:lpstr>黑体</vt:lpstr>
      <vt:lpstr>汉仪旗黑-55</vt:lpstr>
      <vt:lpstr>汉仪中黑KW</vt:lpstr>
      <vt:lpstr>方正姚体</vt:lpstr>
      <vt:lpstr>楷体_GB2312</vt:lpstr>
      <vt:lpstr>Pinyin Adjust</vt:lpstr>
      <vt:lpstr>汉语拼音</vt:lpstr>
      <vt:lpstr>Times New Roman</vt:lpstr>
      <vt:lpstr>宋体</vt:lpstr>
      <vt:lpstr>Arial Unicode MS</vt:lpstr>
      <vt:lpstr>华文楷体</vt:lpstr>
      <vt:lpstr>Times New Roman</vt:lpstr>
      <vt:lpstr>Wingdings 2</vt:lpstr>
      <vt:lpstr>FZFangSong-Z02S</vt:lpstr>
      <vt:lpstr>宋体-简</vt:lpstr>
      <vt:lpstr>苹方-简</vt:lpstr>
      <vt:lpstr>汉仪楷体简</vt:lpstr>
      <vt:lpstr>华文宋体</vt:lpstr>
      <vt:lpstr>WPS</vt:lpstr>
      <vt:lpstr>PowerPoint 演示文稿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Bonjour</cp:lastModifiedBy>
  <cp:revision>2</cp:revision>
  <dcterms:created xsi:type="dcterms:W3CDTF">2024-10-18T03:39:55Z</dcterms:created>
  <dcterms:modified xsi:type="dcterms:W3CDTF">2024-10-18T03:39:55Z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CF55C7ADF8172D4A8BD811675E21D0DE_42</vt:lpwstr>
  </property>
  <property fmtid="{D5CDD505-2E9C-101B-9397-08002B2CF9AE}" pid="7" name="KSOProductBuildVer">
    <vt:lpwstr>2052-6.5.2.8766</vt:lpwstr>
  </property>
</Properties>
</file>