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3xYQca7OPJgi/fn5BniX+INs1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8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8dbb9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28dbb9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28dbb9f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28dbb9f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8dbb9f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28dbb9f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a86604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a86604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3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Structuri de date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3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 sunt, care sunt particularitatile si cum se folosesc urmatoarele structuri de date: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tuplu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slicing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115eacdc4_0_22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Listele pastreaza mai multe valori intr-o singura variabila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Python, putem pastra diferite tipuri de date in aceeasi lista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Fiecare element din lista, are index, incepand de la 0 (ca si string-ul)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 este ordonata, cand adaugam un element nou, acesta se va pune la final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 este mutabila, adica putem adauga, sterge sau schimba elemente din 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lista putem pune valori duplicate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len() ne va da dimensiunea listei (Cate elemente avem in lista?)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50" y="3404975"/>
            <a:ext cx="45910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28dbb9f09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28dbb9f09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128dbb9f09_0_1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Dictionarele pastreaza date de tip cheie : valoare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Dict-urile sunt ordonate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Dict-urile sunt mutabile, deci valorile pot fi schimbate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Cheile sunt unice, nu putem avea chei duplicate, ar crea confuzie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Cheile unui dictionar trebuie sa fie imutabile (deci nu list, dict, set)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Cheile sunt ca niste porecle pentru index-uri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len() pentru a afla dimensiunea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28dbb9f0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700" y="2625663"/>
            <a:ext cx="27051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28dbb9f09_0_1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128dbb9f09_0_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128dbb9f09_0_10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Set-urile pastreaza mai multe valori unice intr-o variabila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sunt ordonate sau indexate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Seturile sunt mutabile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putem modifica, desi nu putem schimba valoarea unui element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pot doar adauga sau sterge elemente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len() pentru a afla dimensiunea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Elementele unui set trebuie sa fie imutabile (adica nu putem pune list, dict, set in set)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g1128dbb9f0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00" y="3078775"/>
            <a:ext cx="36861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8dbb9f09_0_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Tuple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128dbb9f09_0_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128dbb9f09_0_18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Pastreaza mai multe valori imbutabile intr-o singura variabila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Valorile sunt ordonate, incep de la index 0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Valorile sunt imutabile, odata definite, asa raman. Nu se mai pot adauga/sterge valori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Accepta valori duplicate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len() pentru a afla dimensiunea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128dbb9f0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75" y="3068525"/>
            <a:ext cx="42767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a8660459d_0_0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2a8660459d_0_0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2a8660459d_0_0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2a8660459d_0_0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2a8660459d_0_0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2a8660459d_0_0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2a8660459d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Comparatie</a:t>
            </a:r>
            <a:endParaRPr/>
          </a:p>
        </p:txBody>
      </p:sp>
      <p:pic>
        <p:nvPicPr>
          <p:cNvPr id="260" name="Google Shape;260;g22a866045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403550"/>
            <a:ext cx="7743999" cy="30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