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Bree Serif"/>
      <p:regular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mLRdwmy5QcvUzkxBnaLk60mH+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regular.fntdata"/><Relationship Id="rId30" Type="http://schemas.openxmlformats.org/officeDocument/2006/relationships/font" Target="fonts/BreeSerif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RobotoMono-boldItalic.fntdata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RobotoThin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5c199c21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45c199c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15eacd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115eacd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4f590ee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14f590ee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4f590ee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14f590ee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a8cf1c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a8cf1c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4f590ee5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14f590ee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4f590ee5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14f590ee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4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Cicluri repetitive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5c199c21f_0_0"/>
          <p:cNvSpPr txBox="1"/>
          <p:nvPr>
            <p:ph type="ctrTitle"/>
          </p:nvPr>
        </p:nvSpPr>
        <p:spPr>
          <a:xfrm>
            <a:off x="4611875" y="3710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71" name="Google Shape;271;g145c199c21f_0_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5c199c21f_0_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45c199c21f_0_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5c199c21f_0_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5c199c21f_0_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5c199c21f_0_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5c199c21f_0_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5c199c21f_0_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5c199c21f_0_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5c199c21f_0_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c199c21f_0_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5c199c21f_0_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5c199c21f_0_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5c199c21f_0_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5c199c21f_0_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5c199c21f_0_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c199c21f_0_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c199c21f_0_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c199c21f_0_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c199c21f_0_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c199c21f_0_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c199c21f_0_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c199c21f_0_0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c199c21f_0_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c199c21f_0_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c199c21f_0_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c199c21f_0_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c199c21f_0_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c199c21f_0_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c199c21f_0_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c199c21f_0_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c199c21f_0_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c199c21f_0_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c199c21f_0_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c199c21f_0_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c199c21f_0_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c199c21f_0_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c199c21f_0_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c199c21f_0_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c199c21f_0_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c199c21f_0_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c199c21f_0_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c199c21f_0_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c199c21f_0_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c199c21f_0_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c199c21f_0_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c199c21f_0_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c199c21f_0_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c199c21f_0_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c199c21f_0_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c199c21f_0_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c199c21f_0_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c199c21f_0_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c199c21f_0_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c199c21f_0_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c199c21f_0_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c199c21f_0_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c199c21f_0_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c199c21f_0_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c199c21f_0_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c199c21f_0_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c199c21f_0_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c199c21f_0_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c199c21f_0_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c199c21f_0_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c199c21f_0_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c199c21f_0_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c199c21f_0_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c199c21f_0_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5c199c21f_0_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5c199c21f_0_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5c199c21f_0_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5c199c21f_0_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c199c21f_0_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c199c21f_0_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c199c21f_0_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c199c21f_0_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c199c21f_0_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c199c21f_0_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c199c21f_0_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c199c21f_0_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c199c21f_0_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c199c21f_0_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c199c21f_0_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c199c21f_0_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c199c21f_0_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c199c21f_0_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c199c21f_0_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c199c21f_0_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c199c21f_0_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c199c21f_0_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c199c21f_0_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c199c21f_0_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c199c21f_0_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c199c21f_0_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5c199c21f_0_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5c199c21f_0_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5c199c21f_0_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5c199c21f_0_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45c199c21f_0_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5c199c21f_0_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45c199c21f_0_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45c199c21f_0_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45c199c21f_0_0"/>
          <p:cNvSpPr txBox="1"/>
          <p:nvPr>
            <p:ph type="ctrTitle"/>
          </p:nvPr>
        </p:nvSpPr>
        <p:spPr>
          <a:xfrm>
            <a:off x="4597875" y="1637200"/>
            <a:ext cx="44775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Când folosim break?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Cand folosim continue?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Când folosim while și când folosim for?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4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ce sunt, care sunt particularitatile si cum se folosesc ciclurile repetitive: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else (optional)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else (optional)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putem controla iteratiile cu: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115eacdc4_0_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While / while 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115eacdc4_0_2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115eacdc4_0_22"/>
          <p:cNvSpPr txBox="1"/>
          <p:nvPr/>
        </p:nvSpPr>
        <p:spPr>
          <a:xfrm>
            <a:off x="311700" y="1416500"/>
            <a:ext cx="8520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executa un bloc de cod atat timp cat o conditie e adevarata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Optional: la final se poate pune else, aceasta zona se executa o data, la final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11115eacdc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750" y="2212750"/>
            <a:ext cx="2698988" cy="26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1115eacdc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574" y="2212750"/>
            <a:ext cx="2537075" cy="26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4f590ee59_0_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For / for else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114f590ee59_0_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14f590ee59_0_5"/>
          <p:cNvSpPr txBox="1"/>
          <p:nvPr/>
        </p:nvSpPr>
        <p:spPr>
          <a:xfrm>
            <a:off x="311700" y="1416500"/>
            <a:ext cx="852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executa un bloc de cod pentru fiecare valoare din range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Range seamana cu slicing. Ne spune: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unde incepem? Default e 0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Pana unde iteram?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Optional: pasul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Optional: la final se poate pune else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aceasta zona se executa o data, la final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g114f590ee59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200" y="2939475"/>
            <a:ext cx="1876575" cy="20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14f590ee59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8072" y="2486044"/>
            <a:ext cx="1876575" cy="253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f590ee59_0_1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For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g114f590ee59_0_1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g114f590ee59_0_15"/>
          <p:cNvSpPr txBox="1"/>
          <p:nvPr/>
        </p:nvSpPr>
        <p:spPr>
          <a:xfrm>
            <a:off x="311700" y="1416500"/>
            <a:ext cx="852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parcurge o colectie si se salveaza fiecare element intr-o variabila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fiecare iteratie, variabila se va suprascrie cu valoarea actuala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 pe rand, se vor parcurge toate elementele dintr-o colectie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g114f590ee59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25" y="2376625"/>
            <a:ext cx="4404250" cy="25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a8cf1cc31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vs while</a:t>
            </a:r>
            <a:endParaRPr/>
          </a:p>
        </p:txBody>
      </p:sp>
      <p:pic>
        <p:nvPicPr>
          <p:cNvPr id="248" name="Google Shape;248;g22a8cf1cc3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16" y="1528275"/>
            <a:ext cx="3205082" cy="26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2a8cf1cc3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673" y="1528275"/>
            <a:ext cx="3308975" cy="265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4f590ee59_0_2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Break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g114f590ee59_0_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g114f590ee59_0_24"/>
          <p:cNvSpPr txBox="1"/>
          <p:nvPr/>
        </p:nvSpPr>
        <p:spPr>
          <a:xfrm>
            <a:off x="311700" y="1416500"/>
            <a:ext cx="85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Cuvantul cheie ‘break’ va opri iteratia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 se iese automat din loop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se mai executa codul de după break, din cadrul unui for/while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g114f590ee5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900" y="1840125"/>
            <a:ext cx="2274375" cy="2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f590ee59_0_3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Continue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g114f590ee59_0_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114f590ee59_0_32"/>
          <p:cNvSpPr txBox="1"/>
          <p:nvPr/>
        </p:nvSpPr>
        <p:spPr>
          <a:xfrm>
            <a:off x="311700" y="1416500"/>
            <a:ext cx="852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Cuvantul cheie ‘continue’ va sari peste iteratia actuala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un fel de skip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va sari peste blocul de cod de după skip, care tine de for/while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g114f590ee59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8176" y="1687350"/>
            <a:ext cx="1873025" cy="30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