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  <p:embeddedFont>
      <p:font typeface="Roboto Thin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LI8wBSdC2guR8YvSX2FHBBpp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0c0645e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108150b07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427bdfb5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1427bdfb5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27bdfb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1427bdfb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427bdfb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1427bdfb5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427bdfb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1427bdfb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87adaf5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187adaf5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5b568d0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45b568d0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 idx="4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title" idx="5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title" idx="6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7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OOP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sz="1500" b="1" i="0" u="none" strike="noStrike" cap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lang="en-GB" sz="15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7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cei 4 piloni ai OOP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Encapsulare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Mostenire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Abstractizare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lang="en-GB" sz="2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Polimorfism</a:t>
            </a: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27bdfb5f_0_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Inheritance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427bdfb5f_0_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g11427bdfb5f_0_3"/>
          <p:cNvSpPr txBox="1"/>
          <p:nvPr/>
        </p:nvSpPr>
        <p:spPr>
          <a:xfrm>
            <a:off x="311700" y="1416500"/>
            <a:ext cx="85206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clasa parinte poate fi mostenita de oricate clase copil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Aceste clase copil vor avea acces la toate atributele si metodele clasei parinte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427bdfb5f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43850"/>
            <a:ext cx="6283349" cy="2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27bdfb5f_0_2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Polymorphism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427bdfb5f_0_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g11427bdfb5f_0_21"/>
          <p:cNvSpPr txBox="1"/>
          <p:nvPr/>
        </p:nvSpPr>
        <p:spPr>
          <a:xfrm>
            <a:off x="311700" y="14165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 exista 2 functii cu acelasi nume dar au comportament diferit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427bdfb5f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8925" y="4018000"/>
            <a:ext cx="4143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1427bdfb5f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8913" y="1863900"/>
            <a:ext cx="31432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1427bdfb5f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025" y="1935575"/>
            <a:ext cx="3309675" cy="29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27bdfb5f_0_3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Abstraction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g11427bdfb5f_0_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g11427bdfb5f_0_31"/>
          <p:cNvSpPr txBox="1"/>
          <p:nvPr/>
        </p:nvSpPr>
        <p:spPr>
          <a:xfrm>
            <a:off x="311700" y="1416500"/>
            <a:ext cx="8520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abstracta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fara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corp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cu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definita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Interfata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doar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abstracte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fi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mostenite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clasele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copil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care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vor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trebui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scrie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metodelor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“Dog() class implements the Animal() Interface”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parinte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ca o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reteta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trebuie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exact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asa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catre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toti</a:t>
            </a: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500" b="1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mostenitorii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11427bdfb5f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150" y="2866350"/>
            <a:ext cx="2998000" cy="2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1427bdfb5f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8975" y="3039625"/>
            <a:ext cx="24688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1427bdfb5f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5600" y="3284650"/>
            <a:ext cx="2795500" cy="173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427bdfb5f_0_1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Encapsulation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g11427bdfb5f_0_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g11427bdfb5f_0_12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general, ca sa nu aglomeram optiunile utilizatorului, atributele se ascund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loc sa vada toate fields si methods va vedea doar metodele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Pastram codul clean/curat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metodele care nu se doresc a fi expuse pot fi ascunse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sintaxa __fieldName sau __methodName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11427bdfb5f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72" y="2726697"/>
            <a:ext cx="6374775" cy="2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87adaf5cf_0_1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Encapsulation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187adaf5cf_0_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g1187adaf5cf_0_10"/>
          <p:cNvSpPr txBox="1"/>
          <p:nvPr/>
        </p:nvSpPr>
        <p:spPr>
          <a:xfrm>
            <a:off x="311700" y="14165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Decoratorul @property ne ajuta sa folosim getter, setter, deleter intr-un mod ‘Pythonic’ 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sz="15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1187adaf5cf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975" y="1917600"/>
            <a:ext cx="3574075" cy="29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187adaf5cf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8400" y="1944175"/>
            <a:ext cx="2699350" cy="285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187adaf5cf_0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00" y="1917600"/>
            <a:ext cx="2217251" cy="1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5b568d06f_0_0"/>
          <p:cNvSpPr txBox="1">
            <a:spLocks noGrp="1"/>
          </p:cNvSpPr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68" name="Google Shape;268;g145b568d06f_0_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568d06f_0_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568d06f_0_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568d06f_0_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568d06f_0_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568d06f_0_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568d06f_0_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568d06f_0_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568d06f_0_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568d06f_0_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568d06f_0_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568d06f_0_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568d06f_0_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568d06f_0_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568d06f_0_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568d06f_0_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568d06f_0_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568d06f_0_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568d06f_0_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568d06f_0_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568d06f_0_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568d06f_0_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568d06f_0_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568d06f_0_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568d06f_0_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568d06f_0_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568d06f_0_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568d06f_0_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568d06f_0_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568d06f_0_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568d06f_0_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568d06f_0_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568d06f_0_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568d06f_0_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568d06f_0_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568d06f_0_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568d06f_0_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568d06f_0_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568d06f_0_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568d06f_0_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568d06f_0_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568d06f_0_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568d06f_0_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568d06f_0_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568d06f_0_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568d06f_0_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568d06f_0_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568d06f_0_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568d06f_0_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568d06f_0_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568d06f_0_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568d06f_0_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568d06f_0_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568d06f_0_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568d06f_0_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568d06f_0_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568d06f_0_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568d06f_0_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568d06f_0_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568d06f_0_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568d06f_0_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568d06f_0_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568d06f_0_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568d06f_0_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568d06f_0_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568d06f_0_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568d06f_0_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568d06f_0_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568d06f_0_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568d06f_0_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568d06f_0_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568d06f_0_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568d06f_0_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568d06f_0_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568d06f_0_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568d06f_0_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568d06f_0_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568d06f_0_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568d06f_0_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568d06f_0_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568d06f_0_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568d06f_0_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568d06f_0_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568d06f_0_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568d06f_0_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568d06f_0_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568d06f_0_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568d06f_0_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568d06f_0_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568d06f_0_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568d06f_0_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568d06f_0_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568d06f_0_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568d06f_0_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568d06f_0_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568d06f_0_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568d06f_0_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568d06f_0_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568d06f_0_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568d06f_0_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568d06f_0_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568d06f_0_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568d06f_0_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568d06f_0_0"/>
          <p:cNvSpPr txBox="1">
            <a:spLocks noGrp="1"/>
          </p:cNvSpPr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3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sunt excepțiile și când apar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Polymorphism-ul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ajuta Encapsulation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Abstraction 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Expunere pe ecran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7" baseType="lpstr">
      <vt:lpstr>Roboto Light</vt:lpstr>
      <vt:lpstr>Roboto Thin</vt:lpstr>
      <vt:lpstr>Roboto</vt:lpstr>
      <vt:lpstr>Didact Gothic</vt:lpstr>
      <vt:lpstr>Roboto Black</vt:lpstr>
      <vt:lpstr>Arial</vt:lpstr>
      <vt:lpstr>Roboto Mono</vt:lpstr>
      <vt:lpstr>WEB PROPOSAL</vt:lpstr>
      <vt:lpstr>Intalnirea 7</vt:lpstr>
      <vt:lpstr>Sfaturi generale</vt:lpstr>
      <vt:lpstr>Obiective Intalnire 7</vt:lpstr>
      <vt:lpstr>Inheritance</vt:lpstr>
      <vt:lpstr>Polymorphism</vt:lpstr>
      <vt:lpstr>Abstraction</vt:lpstr>
      <vt:lpstr>Encapsulation</vt:lpstr>
      <vt:lpstr>Encapsulation</vt:lpstr>
      <vt:lpstr>Întrebări &amp; curiozități?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Intalnirea 7</dc:title>
  <cp:lastModifiedBy>Cosmin Vitan</cp:lastModifiedBy>
  <cp:revision>1</cp:revision>
  <dcterms:modified xsi:type="dcterms:W3CDTF">2024-03-05T08:39:09Z</dcterms:modified>
</cp:coreProperties>
</file>