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 Thin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AW+xjOZz9EyH5xYLbeEpbq7RD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reeSerif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font" Target="fonts/RobotoBlack-bold.fntdata"/><Relationship Id="rId10" Type="http://schemas.openxmlformats.org/officeDocument/2006/relationships/slide" Target="slides/slide6.xml"/><Relationship Id="rId13" Type="http://schemas.openxmlformats.org/officeDocument/2006/relationships/font" Target="fonts/RobotoThin-regular.fntdata"/><Relationship Id="rId12" Type="http://schemas.openxmlformats.org/officeDocument/2006/relationships/font" Target="fonts/RobotoBlack-boldItalic.fntdata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Thin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427bdfb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427bdfb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9771d5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19771d5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5b568d06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45b568d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8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Miniproiect in Python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8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</a:t>
            </a:r>
            <a:r>
              <a:rPr b="1" lang="en-GB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folosim</a:t>
            </a: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cei 4 piloni ai OOP intr-un proiect python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Encapsulare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Mostenire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Abstractizare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Polimorfism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427bdfb5f_0_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Cerinte miniproiect  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427bdfb5f_0_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427bdfb5f_0_3"/>
          <p:cNvSpPr txBox="1"/>
          <p:nvPr/>
        </p:nvSpPr>
        <p:spPr>
          <a:xfrm>
            <a:off x="311700" y="1384025"/>
            <a:ext cx="85206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Mașină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Atribute: marca, model, viteza maximă, viteza_actuală, culoare, culori disponibile (set), înmatriculată (bool)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Culoare = gri - toate mașinile când ies din fabrică sunt gri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Viteza_actuală = 0 - toate mașinile stau pe loc când ies din fabrică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Culori disponibile = alege tu 5-7 culori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Marca = alege tu - fabrica produce o singură marcă, dar mai multe modele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Înmatriculată = False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Constructor: model, viteza_maxima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Metode: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"/>
              <a:buChar char="●"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descrie() - se vor printa toate atributele, în afară de culori_disponibile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"/>
              <a:buChar char="●"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înmatriculare() - va schimba atributul înmatriculată în True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"/>
              <a:buChar char="●"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vopsește(culoare) - se va vopsi mașina în noua culoare DOAR dacă noua culoare e în opțiunea de culori disponibile, altfel afișați o eroare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"/>
              <a:buChar char="●"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accelerează(viteza) - se va accelera la o anumită viteză, dacă viteza e negativă-eroare, dacă viteza e mai mare decât viteza_max - masina va accelera până la viteza maximă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"/>
              <a:buChar char="●"/>
            </a:pPr>
            <a:r>
              <a:rPr lang="en-GB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franeaza() - mașina se va opri și va avea viteza 0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				</a:t>
            </a:r>
            <a:endParaRPr b="1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9771d5f3d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Cerinte miniproiect  B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g219771d5f3d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219771d5f3d_0_0"/>
          <p:cNvSpPr txBox="1"/>
          <p:nvPr/>
        </p:nvSpPr>
        <p:spPr>
          <a:xfrm>
            <a:off x="311700" y="1384025"/>
            <a:ext cx="85206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TodoList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Atribute: todo (dict, cheia e numele taskului, valoarea e descrierea)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La început nu avem taskuri, dict e gol și nu avem nevoie de constructor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Metode: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adauga_task(nume, descriere) - se va adauga in dict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finalizează_task(nume) - se va sterge din dict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afișează_todo_list() - doar cheile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afișează_detalii_suplimentare(nume_task) - în funcție de numele taskului, printăm detalii suplimentare. 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○"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Dacă taskul nu e în todo list, întrebam utilizatorul dacă vrea să-l adauge.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○"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Dacă acesta răspunde nu - la revedere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○"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Dacă răspunde da - îi cerem detalii task și salvăm nume+detalii în dict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				</a:t>
            </a:r>
            <a:endParaRPr b="1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5b568d06f_0_0"/>
          <p:cNvSpPr txBox="1"/>
          <p:nvPr>
            <p:ph type="ctrTitle"/>
          </p:nvPr>
        </p:nvSpPr>
        <p:spPr>
          <a:xfrm>
            <a:off x="4611875" y="3710925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36" name="Google Shape;236;g145b568d06f_0_0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45b568d06f_0_0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45b568d06f_0_0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45b568d06f_0_0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45b568d06f_0_0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45b568d06f_0_0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45b568d06f_0_0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45b568d06f_0_0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45b568d06f_0_0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45b568d06f_0_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45b568d06f_0_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45b568d06f_0_0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45b568d06f_0_0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45b568d06f_0_0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45b568d06f_0_0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45b568d06f_0_0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45b568d06f_0_0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45b568d06f_0_0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45b568d06f_0_0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45b568d06f_0_0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45b568d06f_0_0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45b568d06f_0_0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45b568d06f_0_0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45b568d06f_0_0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45b568d06f_0_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45b568d06f_0_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5b568d06f_0_0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45b568d06f_0_0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45b568d06f_0_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5b568d06f_0_0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45b568d06f_0_0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5b568d06f_0_0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45b568d06f_0_0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45b568d06f_0_0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45b568d06f_0_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45b568d06f_0_0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45b568d06f_0_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45b568d06f_0_0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5b568d06f_0_0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45b568d06f_0_0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45b568d06f_0_0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5b568d06f_0_0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5b568d06f_0_0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45b568d06f_0_0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5b568d06f_0_0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5b568d06f_0_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5b568d06f_0_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5b568d06f_0_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45b568d06f_0_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45b568d06f_0_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5b568d06f_0_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b568d06f_0_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b568d06f_0_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b568d06f_0_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b568d06f_0_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b568d06f_0_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b568d06f_0_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b568d06f_0_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b568d06f_0_0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b568d06f_0_0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b568d06f_0_0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b568d06f_0_0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b568d06f_0_0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b568d06f_0_0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b568d06f_0_0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b568d06f_0_0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b568d06f_0_0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b568d06f_0_0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b568d06f_0_0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b568d06f_0_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b568d06f_0_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b568d06f_0_0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b568d06f_0_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b568d06f_0_0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b568d06f_0_0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b568d06f_0_0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b568d06f_0_0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b568d06f_0_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b568d06f_0_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b568d06f_0_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b568d06f_0_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b568d06f_0_0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b568d06f_0_0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b568d06f_0_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b568d06f_0_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b568d06f_0_0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b568d06f_0_0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b568d06f_0_0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b568d06f_0_0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b568d06f_0_0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b568d06f_0_0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b568d06f_0_0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b568d06f_0_0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b568d06f_0_0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b568d06f_0_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b568d06f_0_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b568d06f_0_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b568d06f_0_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b568d06f_0_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b568d06f_0_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b568d06f_0_0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b568d06f_0_0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b568d06f_0_0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b568d06f_0_0"/>
          <p:cNvSpPr txBox="1"/>
          <p:nvPr>
            <p:ph type="ctrTitle"/>
          </p:nvPr>
        </p:nvSpPr>
        <p:spPr>
          <a:xfrm>
            <a:off x="4597875" y="1637200"/>
            <a:ext cx="44775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 am implementat cei 4 piloni ai OOP-ului in proiectul nostru?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