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945688"/>
  <p:embeddedFontLst>
    <p:embeddedFont>
      <p:font typeface="Bree Serif" panose="020B0604020202020204" charset="0"/>
      <p:regular r:id="rId12"/>
    </p:embeddedFont>
    <p:embeddedFont>
      <p:font typeface="Didact Gothic" panose="00000500000000000000" pitchFamily="2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gKawN5QLgj05RVTgE8Ymu6X8Z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01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0c0645ead7_0_0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108150b074_0_28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7568fd4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237568fd4b5_0_0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98aeeae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398aeeae8f_0_7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f5f86f0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1f5f86f0ec_0_1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115eacdc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1115eacdc4_0_2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f5f86f0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f5f86f0ec_0_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5bb3328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145bb332895_0_0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title" idx="4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title" idx="5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title" idx="6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tutorials/installing-packag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" TargetMode="External"/><Relationship Id="rId4" Type="http://schemas.openxmlformats.org/officeDocument/2006/relationships/hyperlink" Target="https://packaging.python.org/tutorials/packaging-project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11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Pachete Python / Interacțiune cu fisiere, JSON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sz="1500" b="1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11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Pachete python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care este scopul pachetelor python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stim cum sa instalam si cum sa lucram cu acestea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vedem ce reprezinta si cum ne putem creea propriul nostru pachet python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nteractionam cu fisiere: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citim din fisiere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scriem in fisiere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 este un JSON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Manipulare fisiere txt, excel, json, etc (Context Managers*)</a:t>
            </a: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7568fd4b5_0_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Python Packages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237568fd4b5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g237568fd4b5_0_0"/>
          <p:cNvSpPr txBox="1"/>
          <p:nvPr/>
        </p:nvSpPr>
        <p:spPr>
          <a:xfrm>
            <a:off x="201800" y="3773325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Link-uri de studiat: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lang="en-GB" sz="1400" b="1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https://packaging.python.org/tutorials/installing-packages/</a:t>
            </a:r>
            <a:r>
              <a:rPr lang="en-GB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lang="en-GB" sz="1400" b="1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https://packaging.python.org/tutorials/packaging-projects/</a:t>
            </a:r>
            <a:r>
              <a:rPr lang="en-GB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237568fd4b5_0_0"/>
          <p:cNvSpPr txBox="1"/>
          <p:nvPr/>
        </p:nvSpPr>
        <p:spPr>
          <a:xfrm>
            <a:off x="311700" y="1320700"/>
            <a:ext cx="80751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accent1"/>
                </a:solidFill>
              </a:rPr>
              <a:t>Python Standard Library</a:t>
            </a:r>
            <a:r>
              <a:rPr lang="en-GB" sz="1500">
                <a:solidFill>
                  <a:schemeClr val="lt1"/>
                </a:solidFill>
              </a:rPr>
              <a:t> - putem face import fara sa instalam librarii. Exemple: random, math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accent1"/>
                </a:solidFill>
              </a:rPr>
              <a:t>Python Packages - </a:t>
            </a:r>
            <a:r>
              <a:rPr lang="en-GB" sz="1500">
                <a:solidFill>
                  <a:schemeClr val="lt1"/>
                </a:solidFill>
              </a:rPr>
              <a:t>este necesar sa facem instalarea pachetului înainte să îl utilizăm și astfel putem folosi funcțiile/ metodele astfel incat sa ne optimizam codul. Exemple de pachete: PILLOW, SQLAlchemy etc.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Pentru pachete extra, facute de alti developeri, avem PYPI: </a:t>
            </a:r>
            <a:r>
              <a:rPr lang="en-GB" sz="1500" u="sng">
                <a:solidFill>
                  <a:schemeClr val="hlink"/>
                </a:solidFill>
                <a:hlinkClick r:id="rId5"/>
              </a:rPr>
              <a:t>https://pypi.org</a:t>
            </a:r>
            <a:r>
              <a:rPr lang="en-GB" sz="1500">
                <a:solidFill>
                  <a:schemeClr val="lt1"/>
                </a:solidFill>
              </a:rPr>
              <a:t> si folosim comanda </a:t>
            </a:r>
            <a:r>
              <a:rPr lang="en-GB" sz="1500">
                <a:solidFill>
                  <a:schemeClr val="accent1"/>
                </a:solidFill>
              </a:rPr>
              <a:t>pip</a:t>
            </a:r>
            <a:r>
              <a:rPr lang="en-GB" sz="1500">
                <a:solidFill>
                  <a:schemeClr val="lt1"/>
                </a:solidFill>
              </a:rPr>
              <a:t> pentru instalare lor.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98aeeae8f_0_7"/>
          <p:cNvSpPr txBox="1">
            <a:spLocks noGrp="1"/>
          </p:cNvSpPr>
          <p:nvPr>
            <p:ph type="ctrTitle" idx="6"/>
          </p:nvPr>
        </p:nvSpPr>
        <p:spPr>
          <a:xfrm>
            <a:off x="253800" y="4389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Virtual environments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g2398aeeae8f_0_7"/>
          <p:cNvCxnSpPr/>
          <p:nvPr/>
        </p:nvCxnSpPr>
        <p:spPr>
          <a:xfrm>
            <a:off x="253800" y="98612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g2398aeeae8f_0_7"/>
          <p:cNvSpPr txBox="1"/>
          <p:nvPr/>
        </p:nvSpPr>
        <p:spPr>
          <a:xfrm>
            <a:off x="146700" y="2482145"/>
            <a:ext cx="8850600" cy="28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Instalare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virtualenv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adica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programul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care ne </a:t>
            </a: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ajuta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cream </a:t>
            </a: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folosim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virtual </a:t>
            </a: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envs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 - </a:t>
            </a:r>
            <a:r>
              <a:rPr lang="en-GB" sz="1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utem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comanda</a:t>
            </a:r>
            <a:r>
              <a:rPr lang="en-GB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pip install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virtualenv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Avem</a:t>
            </a:r>
            <a:r>
              <a:rPr lang="en-GB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3 parti </a:t>
            </a:r>
            <a:r>
              <a:rPr lang="en-GB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importante</a:t>
            </a:r>
            <a:r>
              <a:rPr lang="en-GB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lang="en-GB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folosirea</a:t>
            </a:r>
            <a:r>
              <a:rPr lang="en-GB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lui</a:t>
            </a:r>
            <a:r>
              <a:rPr lang="en-GB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 b="1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Creare</a:t>
            </a:r>
            <a:r>
              <a:rPr lang="en-GB" sz="12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python -m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venv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&lt;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nume_folder_venv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 =&gt;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aici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obicei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folosim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env/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venv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myenv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pentru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acel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folder,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zicem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pt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exemplul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 il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numim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myenv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crearea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 face o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singura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data.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 b="1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Activare</a:t>
            </a:r>
            <a:r>
              <a:rPr lang="en-GB" sz="12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trebuie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il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activam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cate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nevoie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rulam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proiectul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instalam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librarie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comanda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activare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diferita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functie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sistemul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operare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OSX: source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myvenv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/bin/activate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Windows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Powershell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myenv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\Scripts\Activate.ps1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Windows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cmd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Pycharm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terminal: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myenv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\Scripts\activate.bat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lang="en-GB" sz="1200" b="1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Dezactivare</a:t>
            </a:r>
            <a:r>
              <a:rPr lang="en-GB" sz="12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asta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face cand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vrem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acelasi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terminal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trecem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lucram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 un alt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proiect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intai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dezactivam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mediul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curent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apoi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activam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pentru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alt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proiect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), se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poate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face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cate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vrem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comanda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GB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simpla</a:t>
            </a:r>
            <a:r>
              <a:rPr lang="en-GB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deactivate</a:t>
            </a:r>
            <a:endParaRPr sz="1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g2398aeeae8f_0_7"/>
          <p:cNvSpPr txBox="1"/>
          <p:nvPr/>
        </p:nvSpPr>
        <p:spPr>
          <a:xfrm>
            <a:off x="253800" y="927750"/>
            <a:ext cx="86364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 dirty="0">
                <a:solidFill>
                  <a:schemeClr val="accent1"/>
                </a:solidFill>
              </a:rPr>
              <a:t>Este </a:t>
            </a:r>
            <a:r>
              <a:rPr lang="en-GB" sz="1200" dirty="0" err="1">
                <a:solidFill>
                  <a:schemeClr val="accent1"/>
                </a:solidFill>
              </a:rPr>
              <a:t>folosit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  <a:r>
              <a:rPr lang="en-GB" sz="1200" dirty="0" err="1">
                <a:solidFill>
                  <a:schemeClr val="accent1"/>
                </a:solidFill>
              </a:rPr>
              <a:t>pentru</a:t>
            </a:r>
            <a:r>
              <a:rPr lang="en-GB" sz="1200" dirty="0">
                <a:solidFill>
                  <a:schemeClr val="accent1"/>
                </a:solidFill>
              </a:rPr>
              <a:t> a </a:t>
            </a:r>
            <a:r>
              <a:rPr lang="en-GB" sz="1200" dirty="0" err="1">
                <a:solidFill>
                  <a:schemeClr val="accent1"/>
                </a:solidFill>
              </a:rPr>
              <a:t>gestiona</a:t>
            </a:r>
            <a:r>
              <a:rPr lang="en-GB" sz="1200" dirty="0">
                <a:solidFill>
                  <a:schemeClr val="accent1"/>
                </a:solidFill>
              </a:rPr>
              <a:t> python packages </a:t>
            </a:r>
            <a:r>
              <a:rPr lang="en-GB" sz="1200" dirty="0" err="1">
                <a:solidFill>
                  <a:schemeClr val="accent1"/>
                </a:solidFill>
              </a:rPr>
              <a:t>pentru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  <a:r>
              <a:rPr lang="en-GB" sz="1200" dirty="0" err="1">
                <a:solidFill>
                  <a:schemeClr val="accent1"/>
                </a:solidFill>
              </a:rPr>
              <a:t>diferite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  <a:r>
              <a:rPr lang="en-GB" sz="1200" dirty="0" err="1">
                <a:solidFill>
                  <a:schemeClr val="accent1"/>
                </a:solidFill>
              </a:rPr>
              <a:t>proiecte</a:t>
            </a:r>
            <a:endParaRPr sz="1200" dirty="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 dirty="0" err="1">
                <a:solidFill>
                  <a:schemeClr val="lt1"/>
                </a:solidFill>
              </a:rPr>
              <a:t>Putem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crea</a:t>
            </a:r>
            <a:r>
              <a:rPr lang="en-GB" sz="1200" dirty="0">
                <a:solidFill>
                  <a:schemeClr val="lt1"/>
                </a:solidFill>
              </a:rPr>
              <a:t> un virtual environment care </a:t>
            </a:r>
            <a:r>
              <a:rPr lang="en-GB" sz="1200" dirty="0" err="1">
                <a:solidFill>
                  <a:schemeClr val="lt1"/>
                </a:solidFill>
              </a:rPr>
              <a:t>ar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veni</a:t>
            </a:r>
            <a:r>
              <a:rPr lang="en-GB" sz="1200" dirty="0">
                <a:solidFill>
                  <a:schemeClr val="lt1"/>
                </a:solidFill>
              </a:rPr>
              <a:t> cu </a:t>
            </a:r>
            <a:r>
              <a:rPr lang="en-GB" sz="1200" dirty="0" err="1">
                <a:solidFill>
                  <a:schemeClr val="lt1"/>
                </a:solidFill>
              </a:rPr>
              <a:t>următoarele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beneficii</a:t>
            </a:r>
            <a:r>
              <a:rPr lang="en-GB" sz="1200" dirty="0">
                <a:solidFill>
                  <a:schemeClr val="lt1"/>
                </a:solidFill>
              </a:rPr>
              <a:t>:</a:t>
            </a:r>
            <a:endParaRPr sz="1200" dirty="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-GB" sz="1200" dirty="0" err="1">
                <a:solidFill>
                  <a:schemeClr val="lt1"/>
                </a:solidFill>
              </a:rPr>
              <a:t>Putem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descărca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pachete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în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proiectul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nostru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fără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privilegii</a:t>
            </a:r>
            <a:r>
              <a:rPr lang="en-GB" sz="1200" dirty="0">
                <a:solidFill>
                  <a:schemeClr val="lt1"/>
                </a:solidFill>
              </a:rPr>
              <a:t> de administrator</a:t>
            </a:r>
            <a:endParaRPr sz="1200" dirty="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-GB" sz="1200" dirty="0" err="1">
                <a:solidFill>
                  <a:schemeClr val="lt1"/>
                </a:solidFill>
              </a:rPr>
              <a:t>Putem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crea</a:t>
            </a:r>
            <a:r>
              <a:rPr lang="en-GB" sz="1200" dirty="0">
                <a:solidFill>
                  <a:schemeClr val="lt1"/>
                </a:solidFill>
              </a:rPr>
              <a:t> un </a:t>
            </a:r>
            <a:r>
              <a:rPr lang="en-GB" sz="1200" dirty="0" err="1">
                <a:solidFill>
                  <a:schemeClr val="lt1"/>
                </a:solidFill>
              </a:rPr>
              <a:t>pachet</a:t>
            </a:r>
            <a:r>
              <a:rPr lang="en-GB" sz="1200" dirty="0">
                <a:solidFill>
                  <a:schemeClr val="lt1"/>
                </a:solidFill>
              </a:rPr>
              <a:t> cu </a:t>
            </a:r>
            <a:r>
              <a:rPr lang="en-GB" sz="1200" dirty="0" err="1">
                <a:solidFill>
                  <a:schemeClr val="lt1"/>
                </a:solidFill>
              </a:rPr>
              <a:t>aplicatia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noastra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si</a:t>
            </a:r>
            <a:r>
              <a:rPr lang="en-GB" sz="1200" dirty="0">
                <a:solidFill>
                  <a:schemeClr val="lt1"/>
                </a:solidFill>
              </a:rPr>
              <a:t> ulterior o </a:t>
            </a:r>
            <a:r>
              <a:rPr lang="en-GB" sz="1200" dirty="0" err="1">
                <a:solidFill>
                  <a:schemeClr val="lt1"/>
                </a:solidFill>
              </a:rPr>
              <a:t>putem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partaja</a:t>
            </a:r>
            <a:r>
              <a:rPr lang="en-GB" sz="1200" dirty="0">
                <a:solidFill>
                  <a:schemeClr val="lt1"/>
                </a:solidFill>
              </a:rPr>
              <a:t> cu alti </a:t>
            </a:r>
            <a:r>
              <a:rPr lang="en-GB" sz="1200" dirty="0" err="1">
                <a:solidFill>
                  <a:schemeClr val="lt1"/>
                </a:solidFill>
              </a:rPr>
              <a:t>programatori</a:t>
            </a:r>
            <a:endParaRPr sz="1200" dirty="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-GB" sz="1200" dirty="0" err="1">
                <a:solidFill>
                  <a:schemeClr val="lt1"/>
                </a:solidFill>
              </a:rPr>
              <a:t>Putem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crea</a:t>
            </a:r>
            <a:r>
              <a:rPr lang="en-GB" sz="1200" dirty="0">
                <a:solidFill>
                  <a:schemeClr val="lt1"/>
                </a:solidFill>
              </a:rPr>
              <a:t> cu </a:t>
            </a:r>
            <a:r>
              <a:rPr lang="en-GB" sz="1200" dirty="0" err="1">
                <a:solidFill>
                  <a:schemeClr val="lt1"/>
                </a:solidFill>
              </a:rPr>
              <a:t>usurinta</a:t>
            </a:r>
            <a:r>
              <a:rPr lang="en-GB" sz="1200" dirty="0">
                <a:solidFill>
                  <a:schemeClr val="lt1"/>
                </a:solidFill>
              </a:rPr>
              <a:t> o </a:t>
            </a:r>
            <a:r>
              <a:rPr lang="en-GB" sz="1200" dirty="0" err="1">
                <a:solidFill>
                  <a:schemeClr val="lt1"/>
                </a:solidFill>
              </a:rPr>
              <a:t>lista</a:t>
            </a:r>
            <a:r>
              <a:rPr lang="en-GB" sz="1200" dirty="0">
                <a:solidFill>
                  <a:schemeClr val="lt1"/>
                </a:solidFill>
              </a:rPr>
              <a:t> de </a:t>
            </a:r>
            <a:r>
              <a:rPr lang="en-GB" sz="1200" dirty="0" err="1">
                <a:solidFill>
                  <a:schemeClr val="lt1"/>
                </a:solidFill>
              </a:rPr>
              <a:t>dependențe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și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subdependențe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într</a:t>
            </a:r>
            <a:r>
              <a:rPr lang="en-GB" sz="1200" dirty="0">
                <a:solidFill>
                  <a:schemeClr val="lt1"/>
                </a:solidFill>
              </a:rPr>
              <a:t>-un </a:t>
            </a:r>
            <a:r>
              <a:rPr lang="en-GB" sz="1200" dirty="0" err="1">
                <a:solidFill>
                  <a:schemeClr val="lt1"/>
                </a:solidFill>
              </a:rPr>
              <a:t>fișier</a:t>
            </a:r>
            <a:r>
              <a:rPr lang="en-GB" sz="1200" dirty="0">
                <a:solidFill>
                  <a:schemeClr val="lt1"/>
                </a:solidFill>
              </a:rPr>
              <a:t>, </a:t>
            </a:r>
            <a:r>
              <a:rPr lang="en-GB" sz="1200" dirty="0" err="1">
                <a:solidFill>
                  <a:schemeClr val="lt1"/>
                </a:solidFill>
              </a:rPr>
              <a:t>ceea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ce</a:t>
            </a:r>
            <a:r>
              <a:rPr lang="en-GB" sz="1200" dirty="0">
                <a:solidFill>
                  <a:schemeClr val="lt1"/>
                </a:solidFill>
              </a:rPr>
              <a:t> face </a:t>
            </a:r>
            <a:r>
              <a:rPr lang="en-GB" sz="1200" dirty="0" err="1">
                <a:solidFill>
                  <a:schemeClr val="lt1"/>
                </a:solidFill>
              </a:rPr>
              <a:t>mai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ușor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pentru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alți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programatori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sa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reproduca</a:t>
            </a:r>
            <a:r>
              <a:rPr lang="en-GB" sz="1200" dirty="0">
                <a:solidFill>
                  <a:schemeClr val="lt1"/>
                </a:solidFill>
              </a:rPr>
              <a:t>/ </a:t>
            </a:r>
            <a:r>
              <a:rPr lang="en-GB" sz="1200" dirty="0" err="1">
                <a:solidFill>
                  <a:schemeClr val="lt1"/>
                </a:solidFill>
              </a:rPr>
              <a:t>dezvolte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și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sa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instaleze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toate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dependintele</a:t>
            </a:r>
            <a:r>
              <a:rPr lang="en-GB" sz="1200" dirty="0">
                <a:solidFill>
                  <a:schemeClr val="lt1"/>
                </a:solidFill>
              </a:rPr>
              <a:t>  </a:t>
            </a:r>
            <a:r>
              <a:rPr lang="en-GB" sz="1200" dirty="0" err="1">
                <a:solidFill>
                  <a:schemeClr val="lt1"/>
                </a:solidFill>
              </a:rPr>
              <a:t>utilizate</a:t>
            </a:r>
            <a:r>
              <a:rPr lang="en-GB" sz="1200" dirty="0">
                <a:solidFill>
                  <a:schemeClr val="lt1"/>
                </a:solidFill>
              </a:rPr>
              <a:t> de </a:t>
            </a:r>
            <a:r>
              <a:rPr lang="en-GB" sz="1200" dirty="0" err="1">
                <a:solidFill>
                  <a:schemeClr val="lt1"/>
                </a:solidFill>
              </a:rPr>
              <a:t>noi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 err="1">
                <a:solidFill>
                  <a:schemeClr val="lt1"/>
                </a:solidFill>
              </a:rPr>
              <a:t>în</a:t>
            </a:r>
            <a:r>
              <a:rPr lang="en-GB" sz="1200" dirty="0">
                <a:solidFill>
                  <a:schemeClr val="lt1"/>
                </a:solidFill>
              </a:rPr>
              <a:t> virtual environment </a:t>
            </a:r>
            <a:r>
              <a:rPr lang="en-GB" sz="1200" dirty="0" err="1">
                <a:solidFill>
                  <a:schemeClr val="lt1"/>
                </a:solidFill>
              </a:rPr>
              <a:t>creat</a:t>
            </a:r>
            <a:r>
              <a:rPr lang="en-GB" sz="1200" dirty="0">
                <a:solidFill>
                  <a:schemeClr val="lt1"/>
                </a:solidFill>
              </a:rPr>
              <a:t> de </a:t>
            </a:r>
            <a:r>
              <a:rPr lang="en-GB" sz="1200" dirty="0" err="1">
                <a:solidFill>
                  <a:schemeClr val="lt1"/>
                </a:solidFill>
              </a:rPr>
              <a:t>noi</a:t>
            </a:r>
            <a:endParaRPr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f5f86f0ec_0_1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JSON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1f5f86f0ec_0_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g11f5f86f0ec_0_12"/>
          <p:cNvSpPr txBox="1"/>
          <p:nvPr/>
        </p:nvSpPr>
        <p:spPr>
          <a:xfrm>
            <a:off x="311700" y="1416500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-GB" sz="2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JSON reprezinta JavaScript Object Notation</a:t>
            </a: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-GB" sz="2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un format tip text pentru stocare si transportare de date</a:t>
            </a: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-GB" sz="2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este independent de orice limbaj de programare, toate il folosesc</a:t>
            </a: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-GB" sz="2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Suporta tipurile de date uzuale (str, int, float, list, dict)</a:t>
            </a: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-GB" sz="2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Arata si se comporta ca un dictionar</a:t>
            </a: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115eacdc4_0_2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Interactiunea cu fisiere tip txt, JSON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g11115eacdc4_0_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g11115eacdc4_0_22"/>
          <p:cNvSpPr txBox="1"/>
          <p:nvPr/>
        </p:nvSpPr>
        <p:spPr>
          <a:xfrm>
            <a:off x="311700" y="1416500"/>
            <a:ext cx="8520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Pentru a interactiona cu un fisier, primul lucru pe care trebuie sa il facem este sa il citim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Pentru a citi fisierul ne folosim de fuctionalitatea open()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urma citirii/scrierii in fisier trebuie sa il inchidem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Pentru a ne simplifica viata putem sa ne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folosim de sintaxa “with open()” iar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aceasta va incheia interactiunea cu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fisierul pentru noi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g11115eacdc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1413" y="2188200"/>
            <a:ext cx="4452588" cy="295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1115eacdc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3405575"/>
            <a:ext cx="4157775" cy="12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f5f86f0ec_0_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Interactiunea cu fisiere tip excel, csv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g11f5f86f0ec_0_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11f5f86f0ec_0_2"/>
          <p:cNvSpPr txBox="1"/>
          <p:nvPr/>
        </p:nvSpPr>
        <p:spPr>
          <a:xfrm>
            <a:off x="311700" y="1416500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Pentru a putea citi/edita/salva un fisier tip excel trebuie sa ne folosim de 3rd party libraries ca si openpyxl, pandas, etc (acestea trebuie instalate)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Pentru a interactiona cu un fisier de tip csv, la fel v-a trebui sa ne folosim sau de 3rd party libraries sau sa ne folosim de libraria built in pe nume csv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g11f5f86f0ec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5650" y="2545150"/>
            <a:ext cx="5755825" cy="25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5bb332895_0_0"/>
          <p:cNvSpPr txBox="1">
            <a:spLocks noGrp="1"/>
          </p:cNvSpPr>
          <p:nvPr>
            <p:ph type="ctrTitle"/>
          </p:nvPr>
        </p:nvSpPr>
        <p:spPr>
          <a:xfrm>
            <a:off x="4541575" y="3753688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262" name="Google Shape;262;g145bb332895_0_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45bb332895_0_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45bb332895_0_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5bb332895_0_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45bb332895_0_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45bb332895_0_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45bb332895_0_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45bb332895_0_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45bb332895_0_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45bb332895_0_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45bb332895_0_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45bb332895_0_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45bb332895_0_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45bb332895_0_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45bb332895_0_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45bb332895_0_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45bb332895_0_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45bb332895_0_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45bb332895_0_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5bb332895_0_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5bb332895_0_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45bb332895_0_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45bb332895_0_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45bb332895_0_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45bb332895_0_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5bb332895_0_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5bb332895_0_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5bb332895_0_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5bb332895_0_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5bb332895_0_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45bb332895_0_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45bb332895_0_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45bb332895_0_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45bb332895_0_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45bb332895_0_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5bb332895_0_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5bb332895_0_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5bb332895_0_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5bb332895_0_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5bb332895_0_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45bb332895_0_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5bb332895_0_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5bb332895_0_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5bb332895_0_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5bb332895_0_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5bb332895_0_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5bb332895_0_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45bb332895_0_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5bb332895_0_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5bb332895_0_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45bb332895_0_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5bb332895_0_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5bb332895_0_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45bb332895_0_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5bb332895_0_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5bb332895_0_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45bb332895_0_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45bb332895_0_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45bb332895_0_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5bb332895_0_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5bb332895_0_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5bb332895_0_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5bb332895_0_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5bb332895_0_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5bb332895_0_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5bb332895_0_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5bb332895_0_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5bb332895_0_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5bb332895_0_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5bb332895_0_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45bb332895_0_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5bb332895_0_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5bb332895_0_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5bb332895_0_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45bb332895_0_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5bb332895_0_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5bb332895_0_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45bb332895_0_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45bb332895_0_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45bb332895_0_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45bb332895_0_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5bb332895_0_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5bb332895_0_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5bb332895_0_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45bb332895_0_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5bb332895_0_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45bb332895_0_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45bb332895_0_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45bb332895_0_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45bb332895_0_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5bb332895_0_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5bb332895_0_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5bb332895_0_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45bb332895_0_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45bb332895_0_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45bb332895_0_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5bb332895_0_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45bb332895_0_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45bb332895_0_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5bb332895_0_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5bb332895_0_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5bb332895_0_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5bb332895_0_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5bb332895_0_0"/>
          <p:cNvSpPr txBox="1">
            <a:spLocks noGrp="1"/>
          </p:cNvSpPr>
          <p:nvPr>
            <p:ph type="ctrTitle"/>
          </p:nvPr>
        </p:nvSpPr>
        <p:spPr>
          <a:xfrm>
            <a:off x="4541575" y="980071"/>
            <a:ext cx="4618200" cy="24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Ce este un fișier JSON?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Cum putem interacționa cu fișiere?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Office PowerPoint</Application>
  <PresentationFormat>Expunere pe ecran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Fonturi utilizate</vt:lpstr>
      </vt:variant>
      <vt:variant>
        <vt:i4>9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9" baseType="lpstr">
      <vt:lpstr>Arial</vt:lpstr>
      <vt:lpstr>Didact Gothic</vt:lpstr>
      <vt:lpstr>Bree Serif</vt:lpstr>
      <vt:lpstr>Roboto Thin</vt:lpstr>
      <vt:lpstr>Roboto</vt:lpstr>
      <vt:lpstr>Roboto Mono</vt:lpstr>
      <vt:lpstr>Avenir</vt:lpstr>
      <vt:lpstr>Roboto Black</vt:lpstr>
      <vt:lpstr>Roboto Light</vt:lpstr>
      <vt:lpstr>WEB PROPOSAL</vt:lpstr>
      <vt:lpstr>Intalnirea 11</vt:lpstr>
      <vt:lpstr>Sfaturi generale</vt:lpstr>
      <vt:lpstr>Obiective Intalnire 11</vt:lpstr>
      <vt:lpstr>Python Packages</vt:lpstr>
      <vt:lpstr>Virtual environments</vt:lpstr>
      <vt:lpstr>JSON</vt:lpstr>
      <vt:lpstr>Interactiunea cu fisiere tip txt, JSON</vt:lpstr>
      <vt:lpstr>Interactiunea cu fisiere tip excel, csv</vt:lpstr>
      <vt:lpstr>Întrebări &amp; curiozități?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Intalnirea 11</dc:title>
  <cp:lastModifiedBy>Cosmin Vitan</cp:lastModifiedBy>
  <cp:revision>1</cp:revision>
  <cp:lastPrinted>2023-12-15T11:06:40Z</cp:lastPrinted>
  <dcterms:modified xsi:type="dcterms:W3CDTF">2023-12-15T11:06:56Z</dcterms:modified>
</cp:coreProperties>
</file>