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Didact Gothic" panose="00000500000000000000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Et6/GPKcdOtoLrN5Vi3Q5mwd3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c0645e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10c0645e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08150b07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1108150b07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3e6acb9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263e6acb9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08150b0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1108150b0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e5192ff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23e5192ff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e5192ffa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23e5192ffa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5b285b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45b285b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5192ffa2_0_201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g23e5192ffa2_0_201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e5192ffa2_0_204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g23e5192ffa2_0_204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" name="Google Shape;104;g23e5192ffa2_0_204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5" name="Google Shape;105;g23e5192ffa2_0_204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6" name="Google Shape;106;g23e5192ffa2_0_204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7" name="Google Shape;107;g23e5192ffa2_0_204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8" name="Google Shape;108;g23e5192ffa2_0_204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e5192ffa2_0_21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5192ffa2_0_21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g23e5192ffa2_0_214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23e5192ffa2_0_214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15" name="Google Shape;115;g23e5192ffa2_0_214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g23e5192ffa2_0_214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17" name="Google Shape;117;g23e5192ffa2_0_214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g23e5192ffa2_0_214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19" name="Google Shape;119;g23e5192ffa2_0_214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g23e5192ffa2_0_214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1" name="Google Shape;121;g23e5192ffa2_0_214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g23e5192ffa2_0_214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3" name="Google Shape;123;g23e5192ffa2_0_214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g23e5192ffa2_0_214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5" name="Google Shape;125;g23e5192ffa2_0_214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6" name="Google Shape;126;g23e5192ffa2_0_214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7" name="Google Shape;127;g23e5192ffa2_0_214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8" name="Google Shape;128;g23e5192ffa2_0_214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9" name="Google Shape;129;g23e5192ffa2_0_214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0" name="Google Shape;130;g23e5192ffa2_0_214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5192ffa2_0_234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3" name="Google Shape;133;g23e5192ffa2_0_234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4" name="Google Shape;134;g23e5192ffa2_0_234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5" name="Google Shape;135;g23e5192ffa2_0_234"/>
          <p:cNvSpPr txBox="1">
            <a:spLocks noGrp="1"/>
          </p:cNvSpPr>
          <p:nvPr>
            <p:ph type="title" idx="4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6" name="Google Shape;136;g23e5192ffa2_0_234"/>
          <p:cNvSpPr txBox="1">
            <a:spLocks noGrp="1"/>
          </p:cNvSpPr>
          <p:nvPr>
            <p:ph type="title" idx="5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7" name="Google Shape;137;g23e5192ffa2_0_234"/>
          <p:cNvSpPr txBox="1">
            <a:spLocks noGrp="1"/>
          </p:cNvSpPr>
          <p:nvPr>
            <p:ph type="title" idx="6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8" name="Google Shape;138;g23e5192ffa2_0_234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5192ffa2_0_242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3e5192ffa2_0_242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g23e5192ffa2_0_242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5192ffa2_0_24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e5192ffa2_0_248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g23e5192ffa2_0_248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g23e5192ffa2_0_248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g23e5192ffa2_0_248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0" name="Google Shape;150;g23e5192ffa2_0_248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1" name="Google Shape;151;g23e5192ffa2_0_248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2" name="Google Shape;152;g23e5192ffa2_0_24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e5192ffa2_0_256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5" name="Google Shape;155;g23e5192ffa2_0_256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6" name="Google Shape;156;g23e5192ffa2_0_256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7" name="Google Shape;157;g23e5192ffa2_0_25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5192ffa2_0_261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g23e5192ffa2_0_261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g23e5192ffa2_0_261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g23e5192ffa2_0_261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3" name="Google Shape;163;g23e5192ffa2_0_261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4" name="Google Shape;164;g23e5192ffa2_0_261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5" name="Google Shape;165;g23e5192ffa2_0_26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5192ffa2_0_269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g23e5192ffa2_0_269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5192ffa2_0_272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1" name="Google Shape;171;g23e5192ffa2_0_272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2" name="Google Shape;172;g23e5192ffa2_0_272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3" name="Google Shape;173;g23e5192ffa2_0_272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e5192ffa2_0_27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3e5192ffa2_0_277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g23e5192ffa2_0_277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e5192ffa2_0_28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3e5192ffa2_0_281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g23e5192ffa2_0_281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title" idx="4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title" idx="5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title" idx="6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5192ffa2_0_197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96" name="Google Shape;96;g23e5192ffa2_0_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97" name="Google Shape;97;g23e5192ffa2_0_19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omdbapi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15</a:t>
            </a:r>
            <a:endParaRPr/>
          </a:p>
        </p:txBody>
      </p:sp>
      <p:sp>
        <p:nvSpPr>
          <p:cNvPr id="188" name="Google Shape;188;p1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WEB FRAMEWORK </a:t>
            </a:r>
            <a:endParaRPr sz="1700"/>
          </a:p>
        </p:txBody>
      </p:sp>
      <p:sp>
        <p:nvSpPr>
          <p:cNvPr id="189" name="Google Shape;189;p1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c0645ead7_0_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8" name="Google Shape;298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sz="1500" b="1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08150b074_0_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15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g1108150b074_0_28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invatam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framework flask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invatam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web framework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framework - FLASK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3e6acb9c_0_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Web Framework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g1263e6acb9c_0_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g1263e6acb9c_0_8"/>
          <p:cNvSpPr txBox="1"/>
          <p:nvPr/>
        </p:nvSpPr>
        <p:spPr>
          <a:xfrm>
            <a:off x="311700" y="1318175"/>
            <a:ext cx="88323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o librarie care permite programatorilor sa creeze, dezvolte  si ruleze aplicatii web sau webite-uri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framework-ul este o bliblioteca de coduri care face dezvoltarea  web mai rapida si mai usoara, oferind modele de baza pentru construirea de aplicatii web fiabile, scalabile si care pot fi intretinute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web framework este diferit de un web server. Web server-ul ruleaza aplicatia web, in timp ce web framework-ul este mai mult o baza date sau o bliblioteca virtuala care ajuta la accelerarea procesului de devoltare si scriere.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framework-ul are functionalitati comune cum ar fi: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Rulare URL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Gestionare si validare formulare de intrare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Sabloane de HTML, XML, JSON, etc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Configurarea conexiunii cu baza de date si manipularea detalitata a datelor printr-un ORM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Securitate web impotriva falsificarii cererilor intre site-uri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SWL Injection, Cross-site Scripting si a altor atacuri rau intentionate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08150b074_0_4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Web framework - FLASK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g1108150b074_0_4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g1108150b074_0_43"/>
          <p:cNvSpPr txBox="1"/>
          <p:nvPr/>
        </p:nvSpPr>
        <p:spPr>
          <a:xfrm>
            <a:off x="311700" y="1299175"/>
            <a:ext cx="85206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Flask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framework web care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dezvoltam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aplicatii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web cu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usurinta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micro web framework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comparativ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Django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 include un ORM,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altfel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caracteristici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Flask 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accepta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extensii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pot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adauga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caracteristici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ale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aplicatie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cum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implemenate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Flask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insusi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extensii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functionaliatatile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unui web framework.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1108150b074_0_43"/>
          <p:cNvSpPr txBox="1"/>
          <p:nvPr/>
        </p:nvSpPr>
        <p:spPr>
          <a:xfrm>
            <a:off x="6216175" y="2829500"/>
            <a:ext cx="31638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flask </a:t>
            </a:r>
            <a:r>
              <a:rPr lang="en-GB" sz="1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GB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 sz="12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app = Flask(__name__)</a:t>
            </a: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@app.route('/')</a:t>
            </a: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GB" sz="1200" b="0" i="0" u="none" strike="noStrike" cap="none" dirty="0" err="1">
                <a:solidFill>
                  <a:srgbClr val="268BD2"/>
                </a:solidFill>
                <a:latin typeface="Arial"/>
                <a:ea typeface="Arial"/>
                <a:cs typeface="Arial"/>
                <a:sym typeface="Arial"/>
              </a:rPr>
              <a:t>hello_world</a:t>
            </a:r>
            <a:r>
              <a:rPr lang="en-GB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 sz="12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return </a:t>
            </a:r>
            <a:r>
              <a:rPr lang="en-GB" sz="1200" b="0" i="0" u="none" strike="noStrike" cap="none" dirty="0">
                <a:solidFill>
                  <a:srgbClr val="2AA198"/>
                </a:solidFill>
                <a:latin typeface="Arial"/>
                <a:ea typeface="Arial"/>
                <a:cs typeface="Arial"/>
                <a:sym typeface="Arial"/>
              </a:rPr>
              <a:t>'Hello World!'</a:t>
            </a:r>
            <a:endParaRPr sz="1200" b="0" i="0" u="none" strike="noStrike" cap="none" dirty="0">
              <a:solidFill>
                <a:srgbClr val="2AA19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GB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__name__ ==</a:t>
            </a:r>
            <a:r>
              <a:rPr lang="en-GB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 dirty="0">
                <a:solidFill>
                  <a:srgbClr val="2AA198"/>
                </a:solidFill>
                <a:latin typeface="Arial"/>
                <a:ea typeface="Arial"/>
                <a:cs typeface="Arial"/>
                <a:sym typeface="Arial"/>
              </a:rPr>
              <a:t>'__main__'</a:t>
            </a:r>
            <a:r>
              <a:rPr lang="en-GB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app.run</a:t>
            </a:r>
            <a:r>
              <a:rPr lang="en-GB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2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108150b074_0_43"/>
          <p:cNvSpPr txBox="1"/>
          <p:nvPr/>
        </p:nvSpPr>
        <p:spPr>
          <a:xfrm>
            <a:off x="311700" y="2944475"/>
            <a:ext cx="4986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framework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foarte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explicit,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ceea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creste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lizibilitatea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Astfel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aplicatie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aveti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nevoie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doar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cateva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linii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cod.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e5192ffa2_0_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Flask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g23e5192ffa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g23e5192ffa2_0_0"/>
          <p:cNvSpPr txBox="1"/>
          <p:nvPr/>
        </p:nvSpPr>
        <p:spPr>
          <a:xfrm>
            <a:off x="311700" y="1416500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Flask este un micro web framework scris in Python.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clasificat ca si un microframework pentru ca nu are nevoie de anumite tool-uri sau librarii. A gandit ca, baza aplicatiei sa fie simpla si scalabila.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are baza de data, layere abstracte, validare de form-uri, etc.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Fata de Django framework, Flask este foarte “Pythonic”, este usor  sa incepi sa il folosesti deoarece nu necesita un “learning curve”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foarte explicit si usor de citit, pentru a creea o aplicatie simpla este nevoie doar de cateva linii de cod.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g23e5192ffa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4950" y="3126725"/>
            <a:ext cx="2154100" cy="18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e5192ffa2_0_19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Exemple metode HTTP cu FLASK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" name="Google Shape;335;g23e5192ffa2_0_19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6" name="Google Shape;336;g23e5192ffa2_0_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475" y="1251150"/>
            <a:ext cx="4306775" cy="38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3e5192ffa2_0_191"/>
          <p:cNvSpPr txBox="1"/>
          <p:nvPr/>
        </p:nvSpPr>
        <p:spPr>
          <a:xfrm>
            <a:off x="364425" y="1562275"/>
            <a:ext cx="357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Exercitiu:</a:t>
            </a:r>
            <a:r>
              <a:rPr lang="en-GB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Faceti cateva requests folosind FLASK accesand urmatorul link </a:t>
            </a:r>
            <a:r>
              <a:rPr lang="en-GB" b="1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https://www.omdbapi.com</a:t>
            </a:r>
            <a:r>
              <a:rPr lang="en-GB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5b285be17_0_0"/>
          <p:cNvSpPr txBox="1">
            <a:spLocks noGrp="1"/>
          </p:cNvSpPr>
          <p:nvPr>
            <p:ph type="ctrTitle"/>
          </p:nvPr>
        </p:nvSpPr>
        <p:spPr>
          <a:xfrm>
            <a:off x="4541575" y="3753688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343" name="Google Shape;343;g145b285be17_0_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285be17_0_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285be17_0_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285be17_0_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285be17_0_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285be17_0_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285be17_0_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285be17_0_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285be17_0_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285be17_0_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285be17_0_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285be17_0_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285be17_0_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285be17_0_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285be17_0_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285be17_0_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b285be17_0_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b285be17_0_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b285be17_0_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b285be17_0_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b285be17_0_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b285be17_0_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b285be17_0_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5b285be17_0_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5b285be17_0_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5b285be17_0_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5b285be17_0_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5b285be17_0_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5b285be17_0_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45b285be17_0_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45b285be17_0_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45b285be17_0_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45b285be17_0_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45b285be17_0_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45b285be17_0_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45b285be17_0_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45b285be17_0_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45b285be17_0_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45b285be17_0_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45b285be17_0_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45b285be17_0_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45b285be17_0_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45b285be17_0_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45b285be17_0_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45b285be17_0_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45b285be17_0_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45b285be17_0_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45b285be17_0_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45b285be17_0_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45b285be17_0_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45b285be17_0_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45b285be17_0_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45b285be17_0_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45b285be17_0_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45b285be17_0_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45b285be17_0_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45b285be17_0_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45b285be17_0_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45b285be17_0_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45b285be17_0_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45b285be17_0_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45b285be17_0_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45b285be17_0_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45b285be17_0_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45b285be17_0_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45b285be17_0_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45b285be17_0_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45b285be17_0_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45b285be17_0_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45b285be17_0_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45b285be17_0_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45b285be17_0_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45b285be17_0_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45b285be17_0_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45b285be17_0_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45b285be17_0_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45b285be17_0_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45b285be17_0_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45b285be17_0_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45b285be17_0_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45b285be17_0_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45b285be17_0_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45b285be17_0_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45b285be17_0_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45b285be17_0_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45b285be17_0_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45b285be17_0_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45b285be17_0_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45b285be17_0_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45b285be17_0_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45b285be17_0_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45b285be17_0_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45b285be17_0_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45b285be17_0_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45b285be17_0_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45b285be17_0_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45b285be17_0_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45b285be17_0_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45b285be17_0_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45b285be17_0_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45b285be17_0_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45b285be17_0_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45b285be17_0_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45b285be17_0_0"/>
          <p:cNvSpPr txBox="1">
            <a:spLocks noGrp="1"/>
          </p:cNvSpPr>
          <p:nvPr>
            <p:ph type="ctrTitle"/>
          </p:nvPr>
        </p:nvSpPr>
        <p:spPr>
          <a:xfrm>
            <a:off x="4541575" y="980071"/>
            <a:ext cx="4618200" cy="24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8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ce ne ajuta un web framework?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sunt funcționalitățile comune a unui framework web?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Expunere pe ecran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8</vt:i4>
      </vt:variant>
    </vt:vector>
  </HeadingPairs>
  <TitlesOfParts>
    <vt:vector size="18" baseType="lpstr">
      <vt:lpstr>Roboto Light</vt:lpstr>
      <vt:lpstr>Roboto Thin</vt:lpstr>
      <vt:lpstr>Arial</vt:lpstr>
      <vt:lpstr>Roboto Mono</vt:lpstr>
      <vt:lpstr>Didact Gothic</vt:lpstr>
      <vt:lpstr>Bree Serif</vt:lpstr>
      <vt:lpstr>Roboto Black</vt:lpstr>
      <vt:lpstr>Roboto</vt:lpstr>
      <vt:lpstr>WEB PROPOSAL</vt:lpstr>
      <vt:lpstr>WEB PROPOSAL</vt:lpstr>
      <vt:lpstr>Intalnirea 15</vt:lpstr>
      <vt:lpstr>Sfaturi generale</vt:lpstr>
      <vt:lpstr>Obiective Intalnire 15</vt:lpstr>
      <vt:lpstr>Web Framework</vt:lpstr>
      <vt:lpstr>Web framework - FLASK</vt:lpstr>
      <vt:lpstr>Flask</vt:lpstr>
      <vt:lpstr>Exemple metode HTTP cu FLASK </vt:lpstr>
      <vt:lpstr>Întrebări &amp; curiozități?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Intalnirea 15</dc:title>
  <cp:lastModifiedBy>Cosmin Vitan</cp:lastModifiedBy>
  <cp:revision>1</cp:revision>
  <dcterms:modified xsi:type="dcterms:W3CDTF">2023-12-15T11:56:18Z</dcterms:modified>
</cp:coreProperties>
</file>