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oboto Black"/>
      <p:bold r:id="rId11"/>
      <p:boldItalic r:id="rId12"/>
    </p:embeddedFont>
    <p:embeddedFont>
      <p:font typeface="Roboto Thin"/>
      <p:regular r:id="rId13"/>
      <p:bold r:id="rId14"/>
      <p:italic r:id="rId15"/>
      <p:boldItalic r:id="rId16"/>
    </p:embeddedFont>
    <p:embeddedFont>
      <p:font typeface="Roboto"/>
      <p:regular r:id="rId17"/>
      <p:bold r:id="rId18"/>
      <p:italic r:id="rId19"/>
      <p:boldItalic r:id="rId20"/>
    </p:embeddedFont>
    <p:embeddedFont>
      <p:font typeface="Didact Gothic"/>
      <p:regular r:id="rId21"/>
    </p:embeddedFont>
    <p:embeddedFont>
      <p:font typeface="Roboto Light"/>
      <p:regular r:id="rId22"/>
      <p:bold r:id="rId23"/>
      <p:italic r:id="rId24"/>
      <p:boldItalic r:id="rId25"/>
    </p:embeddedFont>
    <p:embeddedFont>
      <p:font typeface="Bree Serif"/>
      <p:regular r:id="rId26"/>
    </p:embeddedFont>
    <p:embeddedFont>
      <p:font typeface="Roboto Mon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1" roundtripDataSignature="AMtx7mhgkbvVAK3+Yoqlz6EoPgpugjmK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RobotoLight-regular.fntdata"/><Relationship Id="rId21" Type="http://schemas.openxmlformats.org/officeDocument/2006/relationships/font" Target="fonts/DidactGothic-regular.fntdata"/><Relationship Id="rId24" Type="http://schemas.openxmlformats.org/officeDocument/2006/relationships/font" Target="fonts/RobotoLight-italic.fntdata"/><Relationship Id="rId23" Type="http://schemas.openxmlformats.org/officeDocument/2006/relationships/font" Target="fonts/RobotoLigh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BreeSerif-regular.fntdata"/><Relationship Id="rId25" Type="http://schemas.openxmlformats.org/officeDocument/2006/relationships/font" Target="fonts/RobotoLight-boldItalic.fntdata"/><Relationship Id="rId28" Type="http://schemas.openxmlformats.org/officeDocument/2006/relationships/font" Target="fonts/RobotoMono-bold.fntdata"/><Relationship Id="rId27" Type="http://schemas.openxmlformats.org/officeDocument/2006/relationships/font" Target="fonts/RobotoMon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Mon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customschemas.google.com/relationships/presentationmetadata" Target="metadata"/><Relationship Id="rId30" Type="http://schemas.openxmlformats.org/officeDocument/2006/relationships/font" Target="fonts/RobotoMono-boldItalic.fntdata"/><Relationship Id="rId11" Type="http://schemas.openxmlformats.org/officeDocument/2006/relationships/font" Target="fonts/RobotoBlack-bold.fntdata"/><Relationship Id="rId10" Type="http://schemas.openxmlformats.org/officeDocument/2006/relationships/slide" Target="slides/slide6.xml"/><Relationship Id="rId13" Type="http://schemas.openxmlformats.org/officeDocument/2006/relationships/font" Target="fonts/RobotoThin-regular.fntdata"/><Relationship Id="rId12" Type="http://schemas.openxmlformats.org/officeDocument/2006/relationships/font" Target="fonts/RobotoBlack-boldItalic.fntdata"/><Relationship Id="rId15" Type="http://schemas.openxmlformats.org/officeDocument/2006/relationships/font" Target="fonts/RobotoThin-italic.fntdata"/><Relationship Id="rId14" Type="http://schemas.openxmlformats.org/officeDocument/2006/relationships/font" Target="fonts/RobotoThin-bold.fntdata"/><Relationship Id="rId17" Type="http://schemas.openxmlformats.org/officeDocument/2006/relationships/font" Target="fonts/Roboto-regular.fntdata"/><Relationship Id="rId16" Type="http://schemas.openxmlformats.org/officeDocument/2006/relationships/font" Target="fonts/RobotoThin-boldItalic.fntdata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c0645ea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10c0645ea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108150b07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1108150b07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45bcbc8b5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145bcbc8b5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45bcbc8b5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145bcbc8b5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45b285be17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g145b285be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b="0" sz="30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9"/>
          <p:cNvSpPr txBox="1"/>
          <p:nvPr>
            <p:ph idx="1" type="subTitle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39"/>
          <p:cNvSpPr txBox="1"/>
          <p:nvPr>
            <p:ph idx="2" type="subTitle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39"/>
          <p:cNvSpPr txBox="1"/>
          <p:nvPr>
            <p:ph idx="3" type="subTitle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39"/>
          <p:cNvSpPr txBox="1"/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4" name="Google Shape;74;p39"/>
          <p:cNvSpPr txBox="1"/>
          <p:nvPr>
            <p:ph idx="4" type="ctrTitle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5" name="Google Shape;75;p39"/>
          <p:cNvSpPr txBox="1"/>
          <p:nvPr>
            <p:ph idx="5" type="ctrTitle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6" name="Google Shape;76;p39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0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boto Black"/>
              <a:buNone/>
              <a:defRPr b="0" sz="36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9" name="Google Shape;79;p40"/>
          <p:cNvSpPr txBox="1"/>
          <p:nvPr>
            <p:ph idx="1" type="subTitle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5"/>
          <p:cNvSpPr txBox="1"/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2" name="Google Shape;82;p35"/>
          <p:cNvSpPr txBox="1"/>
          <p:nvPr>
            <p:ph idx="2" type="ctrTitle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3" name="Google Shape;83;p35"/>
          <p:cNvSpPr txBox="1"/>
          <p:nvPr>
            <p:ph idx="3" type="ctrTitle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4" name="Google Shape;84;p35"/>
          <p:cNvSpPr txBox="1"/>
          <p:nvPr>
            <p:ph idx="4" type="ctrTitle"/>
          </p:nvPr>
        </p:nvSpPr>
        <p:spPr>
          <a:xfrm>
            <a:off x="256200" y="637927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0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0"/>
          <p:cNvSpPr txBox="1"/>
          <p:nvPr>
            <p:ph idx="1" type="body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indent="-2921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/>
        </p:txBody>
      </p:sp>
      <p:sp>
        <p:nvSpPr>
          <p:cNvPr id="88" name="Google Shape;88;p30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1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31"/>
          <p:cNvSpPr txBox="1"/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92" name="Google Shape;92;p31"/>
          <p:cNvSpPr txBox="1"/>
          <p:nvPr>
            <p:ph idx="1" type="subTitle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7"/>
          <p:cNvSpPr txBox="1"/>
          <p:nvPr>
            <p:ph idx="1" type="subTitle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4" name="Google Shape;14;p37"/>
          <p:cNvSpPr txBox="1"/>
          <p:nvPr>
            <p:ph idx="2" type="subTitle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5" name="Google Shape;15;p37"/>
          <p:cNvSpPr txBox="1"/>
          <p:nvPr>
            <p:ph idx="3" type="subTitle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6" name="Google Shape;16;p37"/>
          <p:cNvSpPr txBox="1"/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7" name="Google Shape;17;p37"/>
          <p:cNvSpPr txBox="1"/>
          <p:nvPr>
            <p:ph idx="4" type="ctrTitle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8" name="Google Shape;18;p37"/>
          <p:cNvSpPr txBox="1"/>
          <p:nvPr>
            <p:ph idx="5" type="ctrTitle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9" name="Google Shape;19;p37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6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2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4" name="Google Shape;24;p32"/>
          <p:cNvSpPr txBox="1"/>
          <p:nvPr>
            <p:ph idx="1" type="subTitle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5" name="Google Shape;25;p32"/>
          <p:cNvSpPr txBox="1"/>
          <p:nvPr>
            <p:ph idx="2" type="title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6" name="Google Shape;26;p32"/>
          <p:cNvSpPr txBox="1"/>
          <p:nvPr>
            <p:ph idx="3" type="subTitle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7" name="Google Shape;27;p32"/>
          <p:cNvSpPr txBox="1"/>
          <p:nvPr>
            <p:ph idx="4" type="title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8" name="Google Shape;28;p32"/>
          <p:cNvSpPr txBox="1"/>
          <p:nvPr>
            <p:ph idx="5" type="subTitle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9" name="Google Shape;29;p32"/>
          <p:cNvSpPr txBox="1"/>
          <p:nvPr>
            <p:ph idx="6" type="title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0" name="Google Shape;30;p32"/>
          <p:cNvSpPr txBox="1"/>
          <p:nvPr>
            <p:ph idx="7" type="subTitle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1" name="Google Shape;31;p32"/>
          <p:cNvSpPr txBox="1"/>
          <p:nvPr>
            <p:ph idx="8" type="title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2" name="Google Shape;32;p32"/>
          <p:cNvSpPr txBox="1"/>
          <p:nvPr>
            <p:ph idx="9" type="subTitle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3" name="Google Shape;33;p32"/>
          <p:cNvSpPr txBox="1"/>
          <p:nvPr>
            <p:ph idx="13" type="title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4" name="Google Shape;34;p32"/>
          <p:cNvSpPr txBox="1"/>
          <p:nvPr>
            <p:ph idx="14" type="subTitle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5" name="Google Shape;35;p32"/>
          <p:cNvSpPr txBox="1"/>
          <p:nvPr>
            <p:ph idx="15" type="title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6" name="Google Shape;36;p32"/>
          <p:cNvSpPr txBox="1"/>
          <p:nvPr>
            <p:ph idx="16" type="ctrTitle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7" name="Google Shape;37;p32"/>
          <p:cNvSpPr txBox="1"/>
          <p:nvPr>
            <p:ph idx="17" type="ctrTitle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8" name="Google Shape;38;p32"/>
          <p:cNvSpPr txBox="1"/>
          <p:nvPr>
            <p:ph idx="18" type="ctrTitle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9" name="Google Shape;39;p32"/>
          <p:cNvSpPr txBox="1"/>
          <p:nvPr>
            <p:ph idx="19" type="ctrTitle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0" name="Google Shape;40;p32"/>
          <p:cNvSpPr txBox="1"/>
          <p:nvPr>
            <p:ph idx="20" type="ctrTitle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1" name="Google Shape;41;p32"/>
          <p:cNvSpPr txBox="1"/>
          <p:nvPr>
            <p:ph idx="21" type="ctrTitle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8"/>
          <p:cNvSpPr txBox="1"/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4" name="Google Shape;44;p38"/>
          <p:cNvSpPr txBox="1"/>
          <p:nvPr>
            <p:ph idx="2" type="ctrTitle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5" name="Google Shape;45;p38"/>
          <p:cNvSpPr txBox="1"/>
          <p:nvPr>
            <p:ph idx="3" type="ctrTitle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6" name="Google Shape;46;p38"/>
          <p:cNvSpPr txBox="1"/>
          <p:nvPr>
            <p:ph idx="4" type="title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7" name="Google Shape;47;p38"/>
          <p:cNvSpPr txBox="1"/>
          <p:nvPr>
            <p:ph idx="5" type="title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8" name="Google Shape;48;p38"/>
          <p:cNvSpPr txBox="1"/>
          <p:nvPr>
            <p:ph idx="6" type="title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9" name="Google Shape;49;p38"/>
          <p:cNvSpPr txBox="1"/>
          <p:nvPr>
            <p:ph idx="7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9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EFFC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9"/>
          <p:cNvSpPr txBox="1"/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b="0" sz="300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53" name="Google Shape;53;p29"/>
          <p:cNvSpPr txBox="1"/>
          <p:nvPr>
            <p:ph idx="1" type="subTitle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3"/>
          <p:cNvSpPr txBox="1"/>
          <p:nvPr>
            <p:ph idx="1" type="subTitle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8" name="Google Shape;58;p33"/>
          <p:cNvSpPr txBox="1"/>
          <p:nvPr>
            <p:ph idx="2" type="subTitle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9" name="Google Shape;59;p33"/>
          <p:cNvSpPr txBox="1"/>
          <p:nvPr>
            <p:ph idx="3" type="subTitle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0" name="Google Shape;60;p33"/>
          <p:cNvSpPr txBox="1"/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1" name="Google Shape;61;p33"/>
          <p:cNvSpPr txBox="1"/>
          <p:nvPr>
            <p:ph idx="4" type="ctrTitle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2" name="Google Shape;62;p33"/>
          <p:cNvSpPr txBox="1"/>
          <p:nvPr>
            <p:ph idx="5" type="ctrTitle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3" name="Google Shape;63;p33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4"/>
          <p:cNvSpPr txBox="1"/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6" name="Google Shape;66;p34"/>
          <p:cNvSpPr txBox="1"/>
          <p:nvPr>
            <p:ph idx="2" type="ctrTitle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7" name="Google Shape;67;p34"/>
          <p:cNvSpPr txBox="1"/>
          <p:nvPr>
            <p:ph idx="3" type="ctrTitle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8" name="Google Shape;68;p34"/>
          <p:cNvSpPr txBox="1"/>
          <p:nvPr>
            <p:ph idx="4" type="ctrTitle"/>
          </p:nvPr>
        </p:nvSpPr>
        <p:spPr>
          <a:xfrm>
            <a:off x="998325" y="644550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/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b="0" i="0" sz="28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7" name="Google Shape;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b="0" i="0" sz="1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8" name="Google Shape;8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785930" y="98225"/>
            <a:ext cx="1229945" cy="3468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djangoproject.com/en/4.2/intro/tutorial01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hackr.io/blog/flask-vs-django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w3schools.com/django/" TargetMode="External"/><Relationship Id="rId4" Type="http://schemas.openxmlformats.org/officeDocument/2006/relationships/hyperlink" Target="https://docs.djangoproject.com/en/4.2/intro/tutorial01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 txBox="1"/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Intalnirea 16</a:t>
            </a:r>
            <a:endParaRPr/>
          </a:p>
        </p:txBody>
      </p:sp>
      <p:sp>
        <p:nvSpPr>
          <p:cNvPr id="99" name="Google Shape;99;p1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GB" sz="1700"/>
              <a:t>WEB FRAMEWORK </a:t>
            </a:r>
            <a:endParaRPr sz="1700"/>
          </a:p>
        </p:txBody>
      </p:sp>
      <p:sp>
        <p:nvSpPr>
          <p:cNvPr id="100" name="Google Shape;100;p1"/>
          <p:cNvSpPr/>
          <p:nvPr/>
        </p:nvSpPr>
        <p:spPr>
          <a:xfrm>
            <a:off x="2238757" y="4488644"/>
            <a:ext cx="816022" cy="427879"/>
          </a:xfrm>
          <a:custGeom>
            <a:rect b="b" l="l" r="r" t="t"/>
            <a:pathLst>
              <a:path extrusionOk="0" h="17832" w="34008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3470397" y="1215078"/>
            <a:ext cx="406499" cy="127245"/>
          </a:xfrm>
          <a:custGeom>
            <a:rect b="b" l="l" r="r" t="t"/>
            <a:pathLst>
              <a:path extrusionOk="0" h="5303" w="16941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3559034" y="1342660"/>
            <a:ext cx="229224" cy="91349"/>
          </a:xfrm>
          <a:custGeom>
            <a:rect b="b" l="l" r="r" t="t"/>
            <a:pathLst>
              <a:path extrusionOk="0" h="3807" w="9553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3624733" y="1459947"/>
            <a:ext cx="114624" cy="98403"/>
          </a:xfrm>
          <a:custGeom>
            <a:rect b="b" l="l" r="r" t="t"/>
            <a:pathLst>
              <a:path extrusionOk="0" h="4101" w="4777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"/>
          <p:cNvSpPr/>
          <p:nvPr/>
        </p:nvSpPr>
        <p:spPr>
          <a:xfrm>
            <a:off x="3378712" y="1082122"/>
            <a:ext cx="589869" cy="163910"/>
          </a:xfrm>
          <a:custGeom>
            <a:rect b="b" l="l" r="r" t="t"/>
            <a:pathLst>
              <a:path extrusionOk="0" h="6831" w="24583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-226081" y="902208"/>
            <a:ext cx="3448945" cy="3969997"/>
          </a:xfrm>
          <a:custGeom>
            <a:rect b="b" l="l" r="r" t="t"/>
            <a:pathLst>
              <a:path extrusionOk="0" h="165451" w="143736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36760" y="2657970"/>
            <a:ext cx="938276" cy="936765"/>
          </a:xfrm>
          <a:custGeom>
            <a:rect b="b" l="l" r="r" t="t"/>
            <a:pathLst>
              <a:path extrusionOk="0" h="39040" w="39103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1655007" y="2725228"/>
            <a:ext cx="24" cy="24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1031545" y="2553759"/>
            <a:ext cx="669341" cy="660798"/>
          </a:xfrm>
          <a:custGeom>
            <a:rect b="b" l="l" r="r" t="t"/>
            <a:pathLst>
              <a:path extrusionOk="0" h="27539" w="27895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-1529537" y="1971857"/>
            <a:ext cx="426367" cy="424831"/>
          </a:xfrm>
          <a:custGeom>
            <a:rect b="b" l="l" r="r" t="t"/>
            <a:pathLst>
              <a:path extrusionOk="0" h="17705" w="17769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-1075696" y="1926026"/>
            <a:ext cx="301065" cy="297994"/>
          </a:xfrm>
          <a:custGeom>
            <a:rect b="b" l="l" r="r" t="t"/>
            <a:pathLst>
              <a:path extrusionOk="0" h="12419" w="12547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"/>
          <p:cNvSpPr/>
          <p:nvPr/>
        </p:nvSpPr>
        <p:spPr>
          <a:xfrm>
            <a:off x="1994248" y="196727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"/>
          <p:cNvSpPr/>
          <p:nvPr/>
        </p:nvSpPr>
        <p:spPr>
          <a:xfrm>
            <a:off x="1994248" y="209869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"/>
          <p:cNvSpPr/>
          <p:nvPr/>
        </p:nvSpPr>
        <p:spPr>
          <a:xfrm>
            <a:off x="1994248" y="2230115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1994248" y="24944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1994248" y="262588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1994248" y="288873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1994248" y="302015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1994248" y="32829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58164" y="196727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58164" y="209869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58164" y="2363047"/>
            <a:ext cx="1147609" cy="38248"/>
          </a:xfrm>
          <a:custGeom>
            <a:rect b="b" l="l" r="r" t="t"/>
            <a:pathLst>
              <a:path extrusionOk="0" h="1594" w="47827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"/>
          <p:cNvSpPr/>
          <p:nvPr/>
        </p:nvSpPr>
        <p:spPr>
          <a:xfrm>
            <a:off x="2108848" y="1701385"/>
            <a:ext cx="701422" cy="114648"/>
          </a:xfrm>
          <a:custGeom>
            <a:rect b="b" l="l" r="r" t="t"/>
            <a:pathLst>
              <a:path extrusionOk="0" h="4778" w="29232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"/>
          <p:cNvSpPr/>
          <p:nvPr/>
        </p:nvSpPr>
        <p:spPr>
          <a:xfrm>
            <a:off x="560907" y="1701385"/>
            <a:ext cx="699886" cy="114648"/>
          </a:xfrm>
          <a:custGeom>
            <a:rect b="b" l="l" r="r" t="t"/>
            <a:pathLst>
              <a:path extrusionOk="0" h="4778" w="29168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"/>
          <p:cNvSpPr/>
          <p:nvPr/>
        </p:nvSpPr>
        <p:spPr>
          <a:xfrm>
            <a:off x="-1540239" y="2988045"/>
            <a:ext cx="735039" cy="1488386"/>
          </a:xfrm>
          <a:custGeom>
            <a:rect b="b" l="l" r="r" t="t"/>
            <a:pathLst>
              <a:path extrusionOk="0" h="62029" w="30633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"/>
          <p:cNvSpPr/>
          <p:nvPr/>
        </p:nvSpPr>
        <p:spPr>
          <a:xfrm>
            <a:off x="-1210164" y="4037850"/>
            <a:ext cx="76424" cy="382048"/>
          </a:xfrm>
          <a:custGeom>
            <a:rect b="b" l="l" r="r" t="t"/>
            <a:pathLst>
              <a:path extrusionOk="0" h="15922" w="3185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"/>
          <p:cNvSpPr/>
          <p:nvPr/>
        </p:nvSpPr>
        <p:spPr>
          <a:xfrm>
            <a:off x="24523" y="394881"/>
            <a:ext cx="1228616" cy="426343"/>
          </a:xfrm>
          <a:custGeom>
            <a:rect b="b" l="l" r="r" t="t"/>
            <a:pathLst>
              <a:path extrusionOk="0" h="17768" w="51203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"/>
          <p:cNvSpPr/>
          <p:nvPr/>
        </p:nvSpPr>
        <p:spPr>
          <a:xfrm>
            <a:off x="2605497" y="99575"/>
            <a:ext cx="1101778" cy="368659"/>
          </a:xfrm>
          <a:custGeom>
            <a:rect b="b" l="l" r="r" t="t"/>
            <a:pathLst>
              <a:path extrusionOk="0" h="15364" w="45917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"/>
          <p:cNvSpPr/>
          <p:nvPr/>
        </p:nvSpPr>
        <p:spPr>
          <a:xfrm>
            <a:off x="-742573" y="2272898"/>
            <a:ext cx="233831" cy="200046"/>
          </a:xfrm>
          <a:custGeom>
            <a:rect b="b" l="l" r="r" t="t"/>
            <a:pathLst>
              <a:path extrusionOk="0" h="8337" w="9745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"/>
          <p:cNvSpPr/>
          <p:nvPr/>
        </p:nvSpPr>
        <p:spPr>
          <a:xfrm>
            <a:off x="2385439" y="1418388"/>
            <a:ext cx="233831" cy="200502"/>
          </a:xfrm>
          <a:custGeom>
            <a:rect b="b" l="l" r="r" t="t"/>
            <a:pathLst>
              <a:path extrusionOk="0" h="8356" w="9745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"/>
          <p:cNvSpPr/>
          <p:nvPr/>
        </p:nvSpPr>
        <p:spPr>
          <a:xfrm>
            <a:off x="3338976" y="2473808"/>
            <a:ext cx="189513" cy="161270"/>
          </a:xfrm>
          <a:custGeom>
            <a:rect b="b" l="l" r="r" t="t"/>
            <a:pathLst>
              <a:path extrusionOk="0" h="6721" w="7898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"/>
          <p:cNvSpPr/>
          <p:nvPr/>
        </p:nvSpPr>
        <p:spPr>
          <a:xfrm>
            <a:off x="742741" y="4509280"/>
            <a:ext cx="189513" cy="162758"/>
          </a:xfrm>
          <a:custGeom>
            <a:rect b="b" l="l" r="r" t="t"/>
            <a:pathLst>
              <a:path extrusionOk="0" h="6783" w="7898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"/>
          <p:cNvSpPr/>
          <p:nvPr/>
        </p:nvSpPr>
        <p:spPr>
          <a:xfrm>
            <a:off x="3910489" y="755070"/>
            <a:ext cx="187977" cy="162422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"/>
          <p:cNvSpPr/>
          <p:nvPr/>
        </p:nvSpPr>
        <p:spPr>
          <a:xfrm>
            <a:off x="1221034" y="4212030"/>
            <a:ext cx="276182" cy="199518"/>
          </a:xfrm>
          <a:custGeom>
            <a:rect b="b" l="l" r="r" t="t"/>
            <a:pathLst>
              <a:path extrusionOk="0" h="8315" w="1151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"/>
          <p:cNvSpPr/>
          <p:nvPr/>
        </p:nvSpPr>
        <p:spPr>
          <a:xfrm>
            <a:off x="-707421" y="2509753"/>
            <a:ext cx="195607" cy="1401284"/>
          </a:xfrm>
          <a:custGeom>
            <a:rect b="b" l="l" r="r" t="t"/>
            <a:pathLst>
              <a:path extrusionOk="0" h="58399" w="8152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"/>
          <p:cNvSpPr/>
          <p:nvPr/>
        </p:nvSpPr>
        <p:spPr>
          <a:xfrm>
            <a:off x="3578878" y="1713623"/>
            <a:ext cx="779358" cy="716707"/>
          </a:xfrm>
          <a:custGeom>
            <a:rect b="b" l="l" r="r" t="t"/>
            <a:pathLst>
              <a:path extrusionOk="0" h="29869" w="3248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"/>
          <p:cNvSpPr/>
          <p:nvPr/>
        </p:nvSpPr>
        <p:spPr>
          <a:xfrm>
            <a:off x="-1387439" y="827319"/>
            <a:ext cx="932182" cy="716707"/>
          </a:xfrm>
          <a:custGeom>
            <a:rect b="b" l="l" r="r" t="t"/>
            <a:pathLst>
              <a:path extrusionOk="0" h="29869" w="38849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"/>
          <p:cNvSpPr/>
          <p:nvPr/>
        </p:nvSpPr>
        <p:spPr>
          <a:xfrm>
            <a:off x="3328274" y="2971248"/>
            <a:ext cx="236879" cy="1473101"/>
          </a:xfrm>
          <a:custGeom>
            <a:rect b="b" l="l" r="r" t="t"/>
            <a:pathLst>
              <a:path extrusionOk="0" h="61392" w="9872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"/>
          <p:cNvSpPr/>
          <p:nvPr/>
        </p:nvSpPr>
        <p:spPr>
          <a:xfrm>
            <a:off x="3759681" y="2919947"/>
            <a:ext cx="126382" cy="71193"/>
          </a:xfrm>
          <a:custGeom>
            <a:rect b="b" l="l" r="r" t="t"/>
            <a:pathLst>
              <a:path extrusionOk="0" h="2967" w="5267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"/>
          <p:cNvSpPr/>
          <p:nvPr/>
        </p:nvSpPr>
        <p:spPr>
          <a:xfrm>
            <a:off x="4206947" y="3632911"/>
            <a:ext cx="151288" cy="169645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"/>
          <p:cNvSpPr/>
          <p:nvPr/>
        </p:nvSpPr>
        <p:spPr>
          <a:xfrm>
            <a:off x="3902835" y="2990972"/>
            <a:ext cx="301065" cy="314934"/>
          </a:xfrm>
          <a:custGeom>
            <a:rect b="b" l="l" r="r" t="t"/>
            <a:pathLst>
              <a:path extrusionOk="0" h="13125" w="12547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"/>
          <p:cNvSpPr/>
          <p:nvPr/>
        </p:nvSpPr>
        <p:spPr>
          <a:xfrm>
            <a:off x="3358844" y="2801628"/>
            <a:ext cx="234863" cy="151288"/>
          </a:xfrm>
          <a:custGeom>
            <a:rect b="b" l="l" r="r" t="t"/>
            <a:pathLst>
              <a:path extrusionOk="0" h="6305" w="9788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"/>
          <p:cNvSpPr/>
          <p:nvPr/>
        </p:nvSpPr>
        <p:spPr>
          <a:xfrm>
            <a:off x="4240660" y="3481406"/>
            <a:ext cx="56460" cy="113328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"/>
          <p:cNvSpPr/>
          <p:nvPr/>
        </p:nvSpPr>
        <p:spPr>
          <a:xfrm>
            <a:off x="3623197" y="2875820"/>
            <a:ext cx="116160" cy="57252"/>
          </a:xfrm>
          <a:custGeom>
            <a:rect b="b" l="l" r="r" t="t"/>
            <a:pathLst>
              <a:path extrusionOk="0" h="2386" w="4841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"/>
          <p:cNvSpPr/>
          <p:nvPr/>
        </p:nvSpPr>
        <p:spPr>
          <a:xfrm>
            <a:off x="4191423" y="3335613"/>
            <a:ext cx="73593" cy="110881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"/>
          <p:cNvSpPr/>
          <p:nvPr/>
        </p:nvSpPr>
        <p:spPr>
          <a:xfrm>
            <a:off x="-1914609" y="1987070"/>
            <a:ext cx="215475" cy="415737"/>
          </a:xfrm>
          <a:custGeom>
            <a:rect b="b" l="l" r="r" t="t"/>
            <a:pathLst>
              <a:path extrusionOk="0" h="17326" w="898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"/>
          <p:cNvSpPr/>
          <p:nvPr/>
        </p:nvSpPr>
        <p:spPr>
          <a:xfrm>
            <a:off x="-1742565" y="2580202"/>
            <a:ext cx="87750" cy="103778"/>
          </a:xfrm>
          <a:custGeom>
            <a:rect b="b" l="l" r="r" t="t"/>
            <a:pathLst>
              <a:path extrusionOk="0" h="4325" w="3657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"/>
          <p:cNvSpPr/>
          <p:nvPr/>
        </p:nvSpPr>
        <p:spPr>
          <a:xfrm>
            <a:off x="-1796962" y="2440191"/>
            <a:ext cx="68794" cy="109321"/>
          </a:xfrm>
          <a:custGeom>
            <a:rect b="b" l="l" r="r" t="t"/>
            <a:pathLst>
              <a:path extrusionOk="0" h="4556" w="2867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"/>
          <p:cNvSpPr/>
          <p:nvPr/>
        </p:nvSpPr>
        <p:spPr>
          <a:xfrm>
            <a:off x="-1778629" y="1845187"/>
            <a:ext cx="77552" cy="108361"/>
          </a:xfrm>
          <a:custGeom>
            <a:rect b="b" l="l" r="r" t="t"/>
            <a:pathLst>
              <a:path extrusionOk="0" h="4516" w="3232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"/>
          <p:cNvSpPr/>
          <p:nvPr/>
        </p:nvSpPr>
        <p:spPr>
          <a:xfrm>
            <a:off x="-1647209" y="1518015"/>
            <a:ext cx="213963" cy="213963"/>
          </a:xfrm>
          <a:custGeom>
            <a:rect b="b" l="l" r="r" t="t"/>
            <a:pathLst>
              <a:path extrusionOk="0" h="8917" w="8917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"/>
          <p:cNvSpPr/>
          <p:nvPr/>
        </p:nvSpPr>
        <p:spPr>
          <a:xfrm>
            <a:off x="-1709860" y="1717486"/>
            <a:ext cx="87126" cy="100059"/>
          </a:xfrm>
          <a:custGeom>
            <a:rect b="b" l="l" r="r" t="t"/>
            <a:pathLst>
              <a:path extrusionOk="0" h="4170" w="3631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"/>
          <p:cNvSpPr/>
          <p:nvPr/>
        </p:nvSpPr>
        <p:spPr>
          <a:xfrm>
            <a:off x="-1658918" y="2705552"/>
            <a:ext cx="222626" cy="225985"/>
          </a:xfrm>
          <a:custGeom>
            <a:rect b="b" l="l" r="r" t="t"/>
            <a:pathLst>
              <a:path extrusionOk="0" h="9418" w="9278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"/>
          <p:cNvSpPr/>
          <p:nvPr/>
        </p:nvSpPr>
        <p:spPr>
          <a:xfrm>
            <a:off x="-828907" y="4537210"/>
            <a:ext cx="309464" cy="315150"/>
          </a:xfrm>
          <a:custGeom>
            <a:rect b="b" l="l" r="r" t="t"/>
            <a:pathLst>
              <a:path extrusionOk="0" h="13134" w="12897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"/>
          <p:cNvSpPr/>
          <p:nvPr/>
        </p:nvSpPr>
        <p:spPr>
          <a:xfrm>
            <a:off x="-368419" y="4909037"/>
            <a:ext cx="125566" cy="57924"/>
          </a:xfrm>
          <a:custGeom>
            <a:rect b="b" l="l" r="r" t="t"/>
            <a:pathLst>
              <a:path extrusionOk="0" h="2414" w="5233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"/>
          <p:cNvSpPr/>
          <p:nvPr/>
        </p:nvSpPr>
        <p:spPr>
          <a:xfrm>
            <a:off x="-918433" y="4248190"/>
            <a:ext cx="53629" cy="112105"/>
          </a:xfrm>
          <a:custGeom>
            <a:rect b="b" l="l" r="r" t="t"/>
            <a:pathLst>
              <a:path extrusionOk="0" h="4672" w="2235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"/>
          <p:cNvSpPr/>
          <p:nvPr/>
        </p:nvSpPr>
        <p:spPr>
          <a:xfrm>
            <a:off x="-887767" y="4396863"/>
            <a:ext cx="71865" cy="110137"/>
          </a:xfrm>
          <a:custGeom>
            <a:rect b="b" l="l" r="r" t="t"/>
            <a:pathLst>
              <a:path extrusionOk="0" h="4590" w="2995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"/>
          <p:cNvSpPr/>
          <p:nvPr/>
        </p:nvSpPr>
        <p:spPr>
          <a:xfrm>
            <a:off x="-977892" y="4039386"/>
            <a:ext cx="151288" cy="171156"/>
          </a:xfrm>
          <a:custGeom>
            <a:rect b="b" l="l" r="r" t="t"/>
            <a:pathLst>
              <a:path extrusionOk="0" h="7133" w="6305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"/>
          <p:cNvSpPr/>
          <p:nvPr/>
        </p:nvSpPr>
        <p:spPr>
          <a:xfrm>
            <a:off x="-509462" y="4852241"/>
            <a:ext cx="126022" cy="70401"/>
          </a:xfrm>
          <a:custGeom>
            <a:rect b="b" l="l" r="r" t="t"/>
            <a:pathLst>
              <a:path extrusionOk="0" h="2934" w="5252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"/>
          <p:cNvSpPr/>
          <p:nvPr/>
        </p:nvSpPr>
        <p:spPr>
          <a:xfrm>
            <a:off x="-209260" y="4890537"/>
            <a:ext cx="227713" cy="151288"/>
          </a:xfrm>
          <a:custGeom>
            <a:rect b="b" l="l" r="r" t="t"/>
            <a:pathLst>
              <a:path extrusionOk="0" h="6305" w="949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"/>
          <p:cNvSpPr/>
          <p:nvPr/>
        </p:nvSpPr>
        <p:spPr>
          <a:xfrm>
            <a:off x="1331051" y="1643317"/>
            <a:ext cx="230784" cy="230784"/>
          </a:xfrm>
          <a:custGeom>
            <a:rect b="b" l="l" r="r" t="t"/>
            <a:pathLst>
              <a:path extrusionOk="0" h="9618" w="9618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"/>
          <p:cNvSpPr/>
          <p:nvPr/>
        </p:nvSpPr>
        <p:spPr>
          <a:xfrm>
            <a:off x="2385439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"/>
          <p:cNvSpPr/>
          <p:nvPr/>
        </p:nvSpPr>
        <p:spPr>
          <a:xfrm>
            <a:off x="2963071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"/>
          <p:cNvSpPr/>
          <p:nvPr/>
        </p:nvSpPr>
        <p:spPr>
          <a:xfrm>
            <a:off x="-493481" y="4066884"/>
            <a:ext cx="453865" cy="583750"/>
          </a:xfrm>
          <a:custGeom>
            <a:rect b="b" l="l" r="r" t="t"/>
            <a:pathLst>
              <a:path extrusionOk="0" h="24328" w="18915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"/>
          <p:cNvSpPr/>
          <p:nvPr/>
        </p:nvSpPr>
        <p:spPr>
          <a:xfrm>
            <a:off x="-398749" y="4164688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"/>
          <p:cNvSpPr/>
          <p:nvPr/>
        </p:nvSpPr>
        <p:spPr>
          <a:xfrm>
            <a:off x="-398749" y="4238040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"/>
          <p:cNvSpPr/>
          <p:nvPr/>
        </p:nvSpPr>
        <p:spPr>
          <a:xfrm>
            <a:off x="-398749" y="4311369"/>
            <a:ext cx="212428" cy="38248"/>
          </a:xfrm>
          <a:custGeom>
            <a:rect b="b" l="l" r="r" t="t"/>
            <a:pathLst>
              <a:path extrusionOk="0" h="1594" w="8853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"/>
          <p:cNvSpPr/>
          <p:nvPr/>
        </p:nvSpPr>
        <p:spPr>
          <a:xfrm>
            <a:off x="3959391" y="2384451"/>
            <a:ext cx="385096" cy="427903"/>
          </a:xfrm>
          <a:custGeom>
            <a:rect b="b" l="l" r="r" t="t"/>
            <a:pathLst>
              <a:path extrusionOk="0" h="17833" w="16049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"/>
          <p:cNvSpPr/>
          <p:nvPr/>
        </p:nvSpPr>
        <p:spPr>
          <a:xfrm>
            <a:off x="1338705" y="153948"/>
            <a:ext cx="504279" cy="431958"/>
          </a:xfrm>
          <a:custGeom>
            <a:rect b="b" l="l" r="r" t="t"/>
            <a:pathLst>
              <a:path extrusionOk="0" h="18002" w="21016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"/>
          <p:cNvSpPr/>
          <p:nvPr/>
        </p:nvSpPr>
        <p:spPr>
          <a:xfrm>
            <a:off x="1483875" y="232891"/>
            <a:ext cx="97804" cy="226177"/>
          </a:xfrm>
          <a:custGeom>
            <a:rect b="b" l="l" r="r" t="t"/>
            <a:pathLst>
              <a:path extrusionOk="0" h="9426" w="4076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"/>
          <p:cNvSpPr/>
          <p:nvPr/>
        </p:nvSpPr>
        <p:spPr>
          <a:xfrm>
            <a:off x="-1092516" y="2430305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"/>
          <p:cNvSpPr/>
          <p:nvPr/>
        </p:nvSpPr>
        <p:spPr>
          <a:xfrm>
            <a:off x="-488898" y="1446198"/>
            <a:ext cx="145194" cy="145194"/>
          </a:xfrm>
          <a:custGeom>
            <a:rect b="b" l="l" r="r" t="t"/>
            <a:pathLst>
              <a:path extrusionOk="0" h="6051" w="6051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"/>
          <p:cNvSpPr/>
          <p:nvPr/>
        </p:nvSpPr>
        <p:spPr>
          <a:xfrm>
            <a:off x="3936452" y="266508"/>
            <a:ext cx="143682" cy="145194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"/>
          <p:cNvSpPr/>
          <p:nvPr/>
        </p:nvSpPr>
        <p:spPr>
          <a:xfrm>
            <a:off x="-1092516" y="2699241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"/>
          <p:cNvSpPr/>
          <p:nvPr/>
        </p:nvSpPr>
        <p:spPr>
          <a:xfrm>
            <a:off x="169693" y="1435496"/>
            <a:ext cx="165062" cy="166597"/>
          </a:xfrm>
          <a:custGeom>
            <a:rect b="b" l="l" r="r" t="t"/>
            <a:pathLst>
              <a:path extrusionOk="0" h="6943" w="6879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"/>
          <p:cNvSpPr/>
          <p:nvPr/>
        </p:nvSpPr>
        <p:spPr>
          <a:xfrm>
            <a:off x="849711" y="1453829"/>
            <a:ext cx="1453233" cy="129933"/>
          </a:xfrm>
          <a:custGeom>
            <a:rect b="b" l="l" r="r" t="t"/>
            <a:pathLst>
              <a:path extrusionOk="0" h="5415" w="60564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"/>
          <p:cNvSpPr/>
          <p:nvPr/>
        </p:nvSpPr>
        <p:spPr>
          <a:xfrm>
            <a:off x="-848007" y="158003"/>
            <a:ext cx="2017116" cy="591405"/>
          </a:xfrm>
          <a:custGeom>
            <a:rect b="b" l="l" r="r" t="t"/>
            <a:pathLst>
              <a:path extrusionOk="0" h="24647" w="84064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"/>
          <p:cNvSpPr/>
          <p:nvPr/>
        </p:nvSpPr>
        <p:spPr>
          <a:xfrm>
            <a:off x="3445946" y="532397"/>
            <a:ext cx="809903" cy="1066626"/>
          </a:xfrm>
          <a:custGeom>
            <a:rect b="b" l="l" r="r" t="t"/>
            <a:pathLst>
              <a:path extrusionOk="0" h="44452" w="33753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"/>
          <p:cNvSpPr/>
          <p:nvPr/>
        </p:nvSpPr>
        <p:spPr>
          <a:xfrm>
            <a:off x="-1256018" y="481959"/>
            <a:ext cx="129909" cy="302217"/>
          </a:xfrm>
          <a:custGeom>
            <a:rect b="b" l="l" r="r" t="t"/>
            <a:pathLst>
              <a:path extrusionOk="0" h="12595" w="5414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"/>
          <p:cNvSpPr/>
          <p:nvPr/>
        </p:nvSpPr>
        <p:spPr>
          <a:xfrm>
            <a:off x="-432366" y="3597758"/>
            <a:ext cx="129909" cy="302577"/>
          </a:xfrm>
          <a:custGeom>
            <a:rect b="b" l="l" r="r" t="t"/>
            <a:pathLst>
              <a:path extrusionOk="0" h="12610" w="5414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"/>
          <p:cNvSpPr/>
          <p:nvPr/>
        </p:nvSpPr>
        <p:spPr>
          <a:xfrm>
            <a:off x="-1074160" y="481959"/>
            <a:ext cx="128373" cy="302217"/>
          </a:xfrm>
          <a:custGeom>
            <a:rect b="b" l="l" r="r" t="t"/>
            <a:pathLst>
              <a:path extrusionOk="0" h="12595" w="535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"/>
          <p:cNvSpPr/>
          <p:nvPr/>
        </p:nvSpPr>
        <p:spPr>
          <a:xfrm>
            <a:off x="-432366" y="1941311"/>
            <a:ext cx="129909" cy="1601450"/>
          </a:xfrm>
          <a:custGeom>
            <a:rect b="b" l="l" r="r" t="t"/>
            <a:pathLst>
              <a:path extrusionOk="0" h="66741" w="5414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"/>
          <p:cNvSpPr/>
          <p:nvPr/>
        </p:nvSpPr>
        <p:spPr>
          <a:xfrm>
            <a:off x="3209091" y="4536010"/>
            <a:ext cx="1005510" cy="152824"/>
          </a:xfrm>
          <a:custGeom>
            <a:rect b="b" l="l" r="r" t="t"/>
            <a:pathLst>
              <a:path extrusionOk="0" h="6369" w="41905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"/>
          <p:cNvSpPr/>
          <p:nvPr/>
        </p:nvSpPr>
        <p:spPr>
          <a:xfrm>
            <a:off x="168637" y="4665895"/>
            <a:ext cx="1180770" cy="378017"/>
          </a:xfrm>
          <a:custGeom>
            <a:rect b="b" l="l" r="r" t="t"/>
            <a:pathLst>
              <a:path extrusionOk="0" h="15754" w="49209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"/>
          <p:cNvSpPr/>
          <p:nvPr/>
        </p:nvSpPr>
        <p:spPr>
          <a:xfrm>
            <a:off x="-1356869" y="2564773"/>
            <a:ext cx="189513" cy="161270"/>
          </a:xfrm>
          <a:custGeom>
            <a:rect b="b" l="l" r="r" t="t"/>
            <a:pathLst>
              <a:path extrusionOk="0" h="6721" w="7898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"/>
          <p:cNvSpPr/>
          <p:nvPr/>
        </p:nvSpPr>
        <p:spPr>
          <a:xfrm>
            <a:off x="-1317134" y="1615819"/>
            <a:ext cx="594452" cy="129909"/>
          </a:xfrm>
          <a:custGeom>
            <a:rect b="b" l="l" r="r" t="t"/>
            <a:pathLst>
              <a:path extrusionOk="0" h="5414" w="24774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"/>
          <p:cNvSpPr/>
          <p:nvPr/>
        </p:nvSpPr>
        <p:spPr>
          <a:xfrm>
            <a:off x="3688919" y="3380771"/>
            <a:ext cx="169645" cy="437069"/>
          </a:xfrm>
          <a:custGeom>
            <a:rect b="b" l="l" r="r" t="t"/>
            <a:pathLst>
              <a:path extrusionOk="0" h="18215" w="707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"/>
          <p:cNvSpPr/>
          <p:nvPr/>
        </p:nvSpPr>
        <p:spPr>
          <a:xfrm>
            <a:off x="3875336" y="3379235"/>
            <a:ext cx="171180" cy="438605"/>
          </a:xfrm>
          <a:custGeom>
            <a:rect b="b" l="l" r="r" t="t"/>
            <a:pathLst>
              <a:path extrusionOk="0" h="18279" w="7134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"/>
          <p:cNvSpPr/>
          <p:nvPr/>
        </p:nvSpPr>
        <p:spPr>
          <a:xfrm>
            <a:off x="3779068" y="3467873"/>
            <a:ext cx="177275" cy="111577"/>
          </a:xfrm>
          <a:custGeom>
            <a:rect b="b" l="l" r="r" t="t"/>
            <a:pathLst>
              <a:path extrusionOk="0" h="4650" w="7388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"/>
          <p:cNvSpPr/>
          <p:nvPr/>
        </p:nvSpPr>
        <p:spPr>
          <a:xfrm>
            <a:off x="3867706" y="3617626"/>
            <a:ext cx="24" cy="24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"/>
          <p:cNvSpPr/>
          <p:nvPr/>
        </p:nvSpPr>
        <p:spPr>
          <a:xfrm>
            <a:off x="3650719" y="3330334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"/>
          <p:cNvSpPr/>
          <p:nvPr/>
        </p:nvSpPr>
        <p:spPr>
          <a:xfrm>
            <a:off x="3650719" y="3830030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"/>
          <p:cNvSpPr/>
          <p:nvPr/>
        </p:nvSpPr>
        <p:spPr>
          <a:xfrm>
            <a:off x="3772950" y="1883243"/>
            <a:ext cx="117647" cy="169645"/>
          </a:xfrm>
          <a:custGeom>
            <a:rect b="b" l="l" r="r" t="t"/>
            <a:pathLst>
              <a:path extrusionOk="0" h="7070" w="4903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"/>
          <p:cNvSpPr/>
          <p:nvPr/>
        </p:nvSpPr>
        <p:spPr>
          <a:xfrm>
            <a:off x="3905906" y="1883243"/>
            <a:ext cx="132956" cy="169645"/>
          </a:xfrm>
          <a:custGeom>
            <a:rect b="b" l="l" r="r" t="t"/>
            <a:pathLst>
              <a:path extrusionOk="0" h="7070" w="5541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"/>
          <p:cNvSpPr/>
          <p:nvPr/>
        </p:nvSpPr>
        <p:spPr>
          <a:xfrm>
            <a:off x="4069408" y="1883243"/>
            <a:ext cx="116160" cy="169645"/>
          </a:xfrm>
          <a:custGeom>
            <a:rect b="b" l="l" r="r" t="t"/>
            <a:pathLst>
              <a:path extrusionOk="0" h="7070" w="4841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"/>
          <p:cNvSpPr/>
          <p:nvPr/>
        </p:nvSpPr>
        <p:spPr>
          <a:xfrm>
            <a:off x="-522515" y="481959"/>
            <a:ext cx="88638" cy="171180"/>
          </a:xfrm>
          <a:custGeom>
            <a:rect b="b" l="l" r="r" t="t"/>
            <a:pathLst>
              <a:path extrusionOk="0" h="7134" w="3694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"/>
          <p:cNvSpPr/>
          <p:nvPr/>
        </p:nvSpPr>
        <p:spPr>
          <a:xfrm>
            <a:off x="-415569" y="478912"/>
            <a:ext cx="142146" cy="175763"/>
          </a:xfrm>
          <a:custGeom>
            <a:rect b="b" l="l" r="r" t="t"/>
            <a:pathLst>
              <a:path extrusionOk="0" h="7325" w="5924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"/>
          <p:cNvSpPr/>
          <p:nvPr/>
        </p:nvSpPr>
        <p:spPr>
          <a:xfrm>
            <a:off x="-1214747" y="1001523"/>
            <a:ext cx="131445" cy="169645"/>
          </a:xfrm>
          <a:custGeom>
            <a:rect b="b" l="l" r="r" t="t"/>
            <a:pathLst>
              <a:path extrusionOk="0" h="7070" w="5478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"/>
          <p:cNvSpPr/>
          <p:nvPr/>
        </p:nvSpPr>
        <p:spPr>
          <a:xfrm>
            <a:off x="-1066530" y="1001523"/>
            <a:ext cx="134492" cy="169645"/>
          </a:xfrm>
          <a:custGeom>
            <a:rect b="b" l="l" r="r" t="t"/>
            <a:pathLst>
              <a:path extrusionOk="0" h="7070" w="5605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"/>
          <p:cNvSpPr/>
          <p:nvPr/>
        </p:nvSpPr>
        <p:spPr>
          <a:xfrm>
            <a:off x="-930526" y="1001523"/>
            <a:ext cx="224665" cy="169645"/>
          </a:xfrm>
          <a:custGeom>
            <a:rect b="b" l="l" r="r" t="t"/>
            <a:pathLst>
              <a:path extrusionOk="0" h="7070" w="9363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"/>
          <p:cNvSpPr/>
          <p:nvPr/>
        </p:nvSpPr>
        <p:spPr>
          <a:xfrm>
            <a:off x="-689088" y="1001523"/>
            <a:ext cx="97828" cy="169645"/>
          </a:xfrm>
          <a:custGeom>
            <a:rect b="b" l="l" r="r" t="t"/>
            <a:pathLst>
              <a:path extrusionOk="0" h="7070" w="4077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"/>
          <p:cNvSpPr/>
          <p:nvPr/>
        </p:nvSpPr>
        <p:spPr>
          <a:xfrm>
            <a:off x="12309" y="4484061"/>
            <a:ext cx="155896" cy="203262"/>
          </a:xfrm>
          <a:custGeom>
            <a:rect b="b" l="l" r="r" t="t"/>
            <a:pathLst>
              <a:path extrusionOk="0" h="8471" w="6497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"/>
          <p:cNvSpPr/>
          <p:nvPr/>
        </p:nvSpPr>
        <p:spPr>
          <a:xfrm>
            <a:off x="192632" y="4384722"/>
            <a:ext cx="198679" cy="365252"/>
          </a:xfrm>
          <a:custGeom>
            <a:rect b="b" l="l" r="r" t="t"/>
            <a:pathLst>
              <a:path extrusionOk="0" h="15222" w="828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"/>
          <p:cNvSpPr/>
          <p:nvPr/>
        </p:nvSpPr>
        <p:spPr>
          <a:xfrm>
            <a:off x="3801989" y="40867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0c0645ead7_0_0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Sfaturi generale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8" name="Google Shape;208;g10c0645ead7_0_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9" name="Google Shape;209;g10c0645ead7_0_0"/>
          <p:cNvSpPr txBox="1"/>
          <p:nvPr/>
        </p:nvSpPr>
        <p:spPr>
          <a:xfrm>
            <a:off x="311700" y="1416500"/>
            <a:ext cx="85206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Să tratați cu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seriozitate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și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profesionalism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acest nou obiectiv.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Cei care își ating obiectivele nu sunt întotdeauna cei mai smart, dar întotdeauna vor fi cei mai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muncitori!.</a:t>
            </a:r>
            <a:endParaRPr b="1" i="0" sz="15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Alocă-ți timp pentru studiu. Rutina dă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consistență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Consistența dă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excelență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Să faceți tot posibilul să participați la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toate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sesiunile live.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Să vă lăsați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comentarii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explicative în cod. Notițe pentru voi din viitor.  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Recomand să vizualizați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înregistrarea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Să vă notați aspectele importante + întrebări pentru trainer pentru ora următoare. 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Să vă faceți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temele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și unde nu reușiți singuri, să întrebați pe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grup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Trainerul va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răspunde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și vor beneficia și ceilalți cursanți de răspuns.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Puteți chiar să faceți un grup doar de studenți și să vă întâlniți o dată pe săptămână să discutați temele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împreună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Fiecare va veni cu o perspectivă nouă și în final toți vor avea de câștigat. 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În timpul orelor, să aveți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curaj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să puneți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întrebări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când ceva nu e clar.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108150b074_0_28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Obiective Intalnire 16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5" name="Google Shape;215;g1108150b074_0_2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6" name="Google Shape;216;g1108150b074_0_28"/>
          <p:cNvSpPr txBox="1"/>
          <p:nvPr/>
        </p:nvSpPr>
        <p:spPr>
          <a:xfrm>
            <a:off x="311700" y="1416500"/>
            <a:ext cx="85206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 invatam un framework django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Web framework - DJANGO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 parcurgem urmatorul tutorial: </a:t>
            </a:r>
            <a:r>
              <a:rPr b="1" lang="en-GB" sz="15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https://docs.djangoproject.com/en/4.2/intro/tutorial01/</a:t>
            </a:r>
            <a:endParaRPr b="1"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45bcbc8b55_0_8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Web framework - </a:t>
            </a:r>
            <a:r>
              <a:rPr lang="en-GB" sz="2700"/>
              <a:t>cum lucram și ce trebuie să știm </a:t>
            </a:r>
            <a:endParaRPr b="1" sz="27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2" name="Google Shape;222;g145bcbc8b55_0_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3" name="Google Shape;223;g145bcbc8b55_0_8"/>
          <p:cNvSpPr txBox="1"/>
          <p:nvPr/>
        </p:nvSpPr>
        <p:spPr>
          <a:xfrm>
            <a:off x="242050" y="1416500"/>
            <a:ext cx="8590200" cy="37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GB" sz="15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Înainte să începem să lucrăm cu un framework web este important să ținem cont de urmatoarele:</a:t>
            </a:r>
            <a:endParaRPr b="0" i="0" sz="1500" u="none" cap="none" strike="noStrike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0" i="0" lang="en-GB" sz="1500" u="none" cap="none" strike="noStrike">
                <a:solidFill>
                  <a:srgbClr val="FFF2CC"/>
                </a:solidFill>
                <a:latin typeface="Roboto Black"/>
                <a:ea typeface="Roboto Black"/>
                <a:cs typeface="Roboto Black"/>
                <a:sym typeface="Roboto Black"/>
              </a:rPr>
              <a:t>Interacțiune cu baze de date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 – Multe framework-uri web au capacitatea de a aplica interacțiunea cu bazele de date într-un pachet all-inclusive.</a:t>
            </a:r>
            <a:endParaRPr b="0" i="0" sz="1500" u="none" cap="none" strike="noStrike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0" i="0" lang="en-GB" sz="1500" u="none" cap="none" strike="noStrike">
                <a:solidFill>
                  <a:srgbClr val="FFF2CC"/>
                </a:solidFill>
                <a:latin typeface="Roboto Black"/>
                <a:ea typeface="Roboto Black"/>
                <a:cs typeface="Roboto Black"/>
                <a:sym typeface="Roboto Black"/>
              </a:rPr>
              <a:t>Generare HTML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 – Framework-urile au capacitatea de a genera coduri HTML prin șabloane, ceea ce poate face mai ușor de utilizat atunci când se stabilesc valori și se stabilesc standarde.</a:t>
            </a:r>
            <a:endParaRPr b="0" i="0" sz="1500" u="none" cap="none" strike="noStrike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0" i="0" lang="en-GB" sz="1500" u="none" cap="none" strike="noStrike">
                <a:solidFill>
                  <a:srgbClr val="FFF2CC"/>
                </a:solidFill>
                <a:latin typeface="Roboto Black"/>
                <a:ea typeface="Roboto Black"/>
                <a:cs typeface="Roboto Black"/>
                <a:sym typeface="Roboto Black"/>
              </a:rPr>
              <a:t>Rutare URL 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– Majoritatea framework-urilor au capacitatea de a mapa adresa URL solicitată de utilizator.</a:t>
            </a:r>
            <a:endParaRPr b="0" i="0" sz="1500" u="none" cap="none" strike="noStrike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0" i="0" lang="en-GB" sz="1500" u="none" cap="none" strike="noStrike">
                <a:solidFill>
                  <a:srgbClr val="FFF2CC"/>
                </a:solidFill>
                <a:latin typeface="Roboto Black"/>
                <a:ea typeface="Roboto Black"/>
                <a:cs typeface="Roboto Black"/>
                <a:sym typeface="Roboto Black"/>
              </a:rPr>
              <a:t>Framework-urile web 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 - au o varietate de sarcini, de la șabloane și acces la baze de date până la gestionarea sesiunilor și reutilizarea codului. Acesta este un avantaj excelent pentru crearea de site-uri web dinamice, dar poate fi folosit și pentru site-uri web mai statice.</a:t>
            </a:r>
            <a:endParaRPr b="0" i="0" sz="1500" u="none" cap="none" strike="noStrike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GB" sz="15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Web framework - FLASK vs DJANGO - </a:t>
            </a:r>
            <a:r>
              <a:rPr b="0" i="0" lang="en-GB" sz="1500" u="sng" cap="none" strike="noStrike">
                <a:solidFill>
                  <a:schemeClr val="hlink"/>
                </a:solidFill>
                <a:latin typeface="Roboto Black"/>
                <a:ea typeface="Roboto Black"/>
                <a:cs typeface="Roboto Black"/>
                <a:sym typeface="Roboto Black"/>
                <a:hlinkClick r:id="rId3"/>
              </a:rPr>
              <a:t>https://hackr.io/blog/flask-vs-django</a:t>
            </a:r>
            <a:endParaRPr b="0" i="0" sz="1500" u="none" cap="none" strike="noStrike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45bcbc8b55_0_2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Web framework - DJANGO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9" name="Google Shape;229;g145bcbc8b55_0_2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0" name="Google Shape;230;g145bcbc8b55_0_2"/>
          <p:cNvSpPr txBox="1"/>
          <p:nvPr/>
        </p:nvSpPr>
        <p:spPr>
          <a:xfrm>
            <a:off x="311700" y="1416500"/>
            <a:ext cx="8520600" cy="38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Django este cel mai popular și cel mai matur framework web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Facilitează crearea de aplicații web mai rapid, cu un design curat si pragmatic. Construirea de site-uri web cu Django este inteligentă, eficientă și distractivă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Este un framework web versatil si poate fi folosit pentru orice site web cu continut in orice format (HTML, XML, JSON, etc)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Django este un framework care se ocupa de problemele dezvoltarii web, astfel noi ne putem focusa pe scrierea aplicatiei fara sa fie nevoie de inventam roata. 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Link acces aprofundare framework Django : </a:t>
            </a:r>
            <a:r>
              <a:rPr b="1" i="0" lang="en-GB" sz="15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https://www.w3schools.com/django/</a:t>
            </a:r>
            <a:endParaRPr b="1"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lt1"/>
                </a:solidFill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b="1" sz="1500">
              <a:solidFill>
                <a:schemeClr val="lt1"/>
              </a:solidFill>
              <a:highlight>
                <a:schemeClr val="lt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1"/>
                </a:solidFill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De parcurs urmatorul tutorial:</a:t>
            </a:r>
            <a:r>
              <a:rPr b="1" lang="en-GB" sz="1500">
                <a:solidFill>
                  <a:schemeClr val="lt1"/>
                </a:solidFill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-GB" sz="1500" u="sng">
                <a:solidFill>
                  <a:schemeClr val="hlink"/>
                </a:solidFill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  <a:hlinkClick r:id="rId4"/>
              </a:rPr>
              <a:t> https://docs.djangoproject.com/en/4.2/intro/tutorial01/</a:t>
            </a:r>
            <a:endParaRPr b="1" sz="1500">
              <a:solidFill>
                <a:schemeClr val="lt1"/>
              </a:solidFill>
              <a:highlight>
                <a:schemeClr val="lt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45b285be17_0_0"/>
          <p:cNvSpPr txBox="1"/>
          <p:nvPr>
            <p:ph type="ctrTitle"/>
          </p:nvPr>
        </p:nvSpPr>
        <p:spPr>
          <a:xfrm>
            <a:off x="4541575" y="3753688"/>
            <a:ext cx="41523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Întrebări &amp; curiozități?</a:t>
            </a:r>
            <a:endParaRPr/>
          </a:p>
        </p:txBody>
      </p:sp>
      <p:sp>
        <p:nvSpPr>
          <p:cNvPr id="236" name="Google Shape;236;g145b285be17_0_0"/>
          <p:cNvSpPr/>
          <p:nvPr/>
        </p:nvSpPr>
        <p:spPr>
          <a:xfrm>
            <a:off x="2238757" y="4488644"/>
            <a:ext cx="816022" cy="427879"/>
          </a:xfrm>
          <a:custGeom>
            <a:rect b="b" l="l" r="r" t="t"/>
            <a:pathLst>
              <a:path extrusionOk="0" h="17832" w="34008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g145b285be17_0_0"/>
          <p:cNvSpPr/>
          <p:nvPr/>
        </p:nvSpPr>
        <p:spPr>
          <a:xfrm>
            <a:off x="3470397" y="1215078"/>
            <a:ext cx="406499" cy="127245"/>
          </a:xfrm>
          <a:custGeom>
            <a:rect b="b" l="l" r="r" t="t"/>
            <a:pathLst>
              <a:path extrusionOk="0" h="5303" w="16941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g145b285be17_0_0"/>
          <p:cNvSpPr/>
          <p:nvPr/>
        </p:nvSpPr>
        <p:spPr>
          <a:xfrm>
            <a:off x="3559034" y="1342660"/>
            <a:ext cx="229224" cy="91349"/>
          </a:xfrm>
          <a:custGeom>
            <a:rect b="b" l="l" r="r" t="t"/>
            <a:pathLst>
              <a:path extrusionOk="0" h="3807" w="9553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g145b285be17_0_0"/>
          <p:cNvSpPr/>
          <p:nvPr/>
        </p:nvSpPr>
        <p:spPr>
          <a:xfrm>
            <a:off x="3624733" y="1459947"/>
            <a:ext cx="114624" cy="98403"/>
          </a:xfrm>
          <a:custGeom>
            <a:rect b="b" l="l" r="r" t="t"/>
            <a:pathLst>
              <a:path extrusionOk="0" h="4101" w="4777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g145b285be17_0_0"/>
          <p:cNvSpPr/>
          <p:nvPr/>
        </p:nvSpPr>
        <p:spPr>
          <a:xfrm>
            <a:off x="3378712" y="1082122"/>
            <a:ext cx="589869" cy="163910"/>
          </a:xfrm>
          <a:custGeom>
            <a:rect b="b" l="l" r="r" t="t"/>
            <a:pathLst>
              <a:path extrusionOk="0" h="6831" w="24583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145b285be17_0_0"/>
          <p:cNvSpPr/>
          <p:nvPr/>
        </p:nvSpPr>
        <p:spPr>
          <a:xfrm>
            <a:off x="-226081" y="902208"/>
            <a:ext cx="3448945" cy="3969997"/>
          </a:xfrm>
          <a:custGeom>
            <a:rect b="b" l="l" r="r" t="t"/>
            <a:pathLst>
              <a:path extrusionOk="0" h="165451" w="143736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g145b285be17_0_0"/>
          <p:cNvSpPr/>
          <p:nvPr/>
        </p:nvSpPr>
        <p:spPr>
          <a:xfrm>
            <a:off x="36760" y="2657970"/>
            <a:ext cx="938276" cy="936765"/>
          </a:xfrm>
          <a:custGeom>
            <a:rect b="b" l="l" r="r" t="t"/>
            <a:pathLst>
              <a:path extrusionOk="0" h="39040" w="39103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g145b285be17_0_0"/>
          <p:cNvSpPr/>
          <p:nvPr/>
        </p:nvSpPr>
        <p:spPr>
          <a:xfrm>
            <a:off x="1655007" y="2725228"/>
            <a:ext cx="24" cy="24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g145b285be17_0_0"/>
          <p:cNvSpPr/>
          <p:nvPr/>
        </p:nvSpPr>
        <p:spPr>
          <a:xfrm>
            <a:off x="1031545" y="2553759"/>
            <a:ext cx="669341" cy="660798"/>
          </a:xfrm>
          <a:custGeom>
            <a:rect b="b" l="l" r="r" t="t"/>
            <a:pathLst>
              <a:path extrusionOk="0" h="27539" w="27895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145b285be17_0_0"/>
          <p:cNvSpPr/>
          <p:nvPr/>
        </p:nvSpPr>
        <p:spPr>
          <a:xfrm>
            <a:off x="-1529537" y="1971857"/>
            <a:ext cx="426367" cy="424831"/>
          </a:xfrm>
          <a:custGeom>
            <a:rect b="b" l="l" r="r" t="t"/>
            <a:pathLst>
              <a:path extrusionOk="0" h="17705" w="17769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g145b285be17_0_0"/>
          <p:cNvSpPr/>
          <p:nvPr/>
        </p:nvSpPr>
        <p:spPr>
          <a:xfrm>
            <a:off x="-1075696" y="1926026"/>
            <a:ext cx="301065" cy="297994"/>
          </a:xfrm>
          <a:custGeom>
            <a:rect b="b" l="l" r="r" t="t"/>
            <a:pathLst>
              <a:path extrusionOk="0" h="12419" w="12547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g145b285be17_0_0"/>
          <p:cNvSpPr/>
          <p:nvPr/>
        </p:nvSpPr>
        <p:spPr>
          <a:xfrm>
            <a:off x="1994248" y="196727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g145b285be17_0_0"/>
          <p:cNvSpPr/>
          <p:nvPr/>
        </p:nvSpPr>
        <p:spPr>
          <a:xfrm>
            <a:off x="1994248" y="209869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g145b285be17_0_0"/>
          <p:cNvSpPr/>
          <p:nvPr/>
        </p:nvSpPr>
        <p:spPr>
          <a:xfrm>
            <a:off x="1994248" y="2230115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g145b285be17_0_0"/>
          <p:cNvSpPr/>
          <p:nvPr/>
        </p:nvSpPr>
        <p:spPr>
          <a:xfrm>
            <a:off x="1994248" y="24944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g145b285be17_0_0"/>
          <p:cNvSpPr/>
          <p:nvPr/>
        </p:nvSpPr>
        <p:spPr>
          <a:xfrm>
            <a:off x="1994248" y="262588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g145b285be17_0_0"/>
          <p:cNvSpPr/>
          <p:nvPr/>
        </p:nvSpPr>
        <p:spPr>
          <a:xfrm>
            <a:off x="1994248" y="288873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g145b285be17_0_0"/>
          <p:cNvSpPr/>
          <p:nvPr/>
        </p:nvSpPr>
        <p:spPr>
          <a:xfrm>
            <a:off x="1994248" y="302015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g145b285be17_0_0"/>
          <p:cNvSpPr/>
          <p:nvPr/>
        </p:nvSpPr>
        <p:spPr>
          <a:xfrm>
            <a:off x="1994248" y="32829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g145b285be17_0_0"/>
          <p:cNvSpPr/>
          <p:nvPr/>
        </p:nvSpPr>
        <p:spPr>
          <a:xfrm>
            <a:off x="58164" y="196727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g145b285be17_0_0"/>
          <p:cNvSpPr/>
          <p:nvPr/>
        </p:nvSpPr>
        <p:spPr>
          <a:xfrm>
            <a:off x="58164" y="209869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145b285be17_0_0"/>
          <p:cNvSpPr/>
          <p:nvPr/>
        </p:nvSpPr>
        <p:spPr>
          <a:xfrm>
            <a:off x="58164" y="2363047"/>
            <a:ext cx="1147609" cy="38248"/>
          </a:xfrm>
          <a:custGeom>
            <a:rect b="b" l="l" r="r" t="t"/>
            <a:pathLst>
              <a:path extrusionOk="0" h="1594" w="47827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145b285be17_0_0"/>
          <p:cNvSpPr/>
          <p:nvPr/>
        </p:nvSpPr>
        <p:spPr>
          <a:xfrm>
            <a:off x="2108848" y="1701385"/>
            <a:ext cx="701422" cy="114648"/>
          </a:xfrm>
          <a:custGeom>
            <a:rect b="b" l="l" r="r" t="t"/>
            <a:pathLst>
              <a:path extrusionOk="0" h="4778" w="29232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g145b285be17_0_0"/>
          <p:cNvSpPr/>
          <p:nvPr/>
        </p:nvSpPr>
        <p:spPr>
          <a:xfrm>
            <a:off x="560907" y="1701385"/>
            <a:ext cx="699886" cy="114648"/>
          </a:xfrm>
          <a:custGeom>
            <a:rect b="b" l="l" r="r" t="t"/>
            <a:pathLst>
              <a:path extrusionOk="0" h="4778" w="29168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g145b285be17_0_0"/>
          <p:cNvSpPr/>
          <p:nvPr/>
        </p:nvSpPr>
        <p:spPr>
          <a:xfrm>
            <a:off x="-1540239" y="2988045"/>
            <a:ext cx="735039" cy="1488386"/>
          </a:xfrm>
          <a:custGeom>
            <a:rect b="b" l="l" r="r" t="t"/>
            <a:pathLst>
              <a:path extrusionOk="0" h="62029" w="30633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g145b285be17_0_0"/>
          <p:cNvSpPr/>
          <p:nvPr/>
        </p:nvSpPr>
        <p:spPr>
          <a:xfrm>
            <a:off x="-1210164" y="4037850"/>
            <a:ext cx="76424" cy="382048"/>
          </a:xfrm>
          <a:custGeom>
            <a:rect b="b" l="l" r="r" t="t"/>
            <a:pathLst>
              <a:path extrusionOk="0" h="15922" w="3185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g145b285be17_0_0"/>
          <p:cNvSpPr/>
          <p:nvPr/>
        </p:nvSpPr>
        <p:spPr>
          <a:xfrm>
            <a:off x="24523" y="394881"/>
            <a:ext cx="1228616" cy="426343"/>
          </a:xfrm>
          <a:custGeom>
            <a:rect b="b" l="l" r="r" t="t"/>
            <a:pathLst>
              <a:path extrusionOk="0" h="17768" w="51203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145b285be17_0_0"/>
          <p:cNvSpPr/>
          <p:nvPr/>
        </p:nvSpPr>
        <p:spPr>
          <a:xfrm>
            <a:off x="2605497" y="99575"/>
            <a:ext cx="1101778" cy="368659"/>
          </a:xfrm>
          <a:custGeom>
            <a:rect b="b" l="l" r="r" t="t"/>
            <a:pathLst>
              <a:path extrusionOk="0" h="15364" w="45917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g145b285be17_0_0"/>
          <p:cNvSpPr/>
          <p:nvPr/>
        </p:nvSpPr>
        <p:spPr>
          <a:xfrm>
            <a:off x="-742573" y="2272898"/>
            <a:ext cx="233831" cy="200046"/>
          </a:xfrm>
          <a:custGeom>
            <a:rect b="b" l="l" r="r" t="t"/>
            <a:pathLst>
              <a:path extrusionOk="0" h="8337" w="9745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145b285be17_0_0"/>
          <p:cNvSpPr/>
          <p:nvPr/>
        </p:nvSpPr>
        <p:spPr>
          <a:xfrm>
            <a:off x="2385439" y="1418388"/>
            <a:ext cx="233831" cy="200502"/>
          </a:xfrm>
          <a:custGeom>
            <a:rect b="b" l="l" r="r" t="t"/>
            <a:pathLst>
              <a:path extrusionOk="0" h="8356" w="9745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g145b285be17_0_0"/>
          <p:cNvSpPr/>
          <p:nvPr/>
        </p:nvSpPr>
        <p:spPr>
          <a:xfrm>
            <a:off x="3338976" y="2473808"/>
            <a:ext cx="189513" cy="161270"/>
          </a:xfrm>
          <a:custGeom>
            <a:rect b="b" l="l" r="r" t="t"/>
            <a:pathLst>
              <a:path extrusionOk="0" h="6721" w="7898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g145b285be17_0_0"/>
          <p:cNvSpPr/>
          <p:nvPr/>
        </p:nvSpPr>
        <p:spPr>
          <a:xfrm>
            <a:off x="742741" y="4509280"/>
            <a:ext cx="189513" cy="162758"/>
          </a:xfrm>
          <a:custGeom>
            <a:rect b="b" l="l" r="r" t="t"/>
            <a:pathLst>
              <a:path extrusionOk="0" h="6783" w="7898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g145b285be17_0_0"/>
          <p:cNvSpPr/>
          <p:nvPr/>
        </p:nvSpPr>
        <p:spPr>
          <a:xfrm>
            <a:off x="3910489" y="755070"/>
            <a:ext cx="187977" cy="162422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g145b285be17_0_0"/>
          <p:cNvSpPr/>
          <p:nvPr/>
        </p:nvSpPr>
        <p:spPr>
          <a:xfrm>
            <a:off x="1221034" y="4212030"/>
            <a:ext cx="276182" cy="199518"/>
          </a:xfrm>
          <a:custGeom>
            <a:rect b="b" l="l" r="r" t="t"/>
            <a:pathLst>
              <a:path extrusionOk="0" h="8315" w="1151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g145b285be17_0_0"/>
          <p:cNvSpPr/>
          <p:nvPr/>
        </p:nvSpPr>
        <p:spPr>
          <a:xfrm>
            <a:off x="-707421" y="2509753"/>
            <a:ext cx="195607" cy="1401284"/>
          </a:xfrm>
          <a:custGeom>
            <a:rect b="b" l="l" r="r" t="t"/>
            <a:pathLst>
              <a:path extrusionOk="0" h="58399" w="8152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g145b285be17_0_0"/>
          <p:cNvSpPr/>
          <p:nvPr/>
        </p:nvSpPr>
        <p:spPr>
          <a:xfrm>
            <a:off x="3578878" y="1713623"/>
            <a:ext cx="779358" cy="716707"/>
          </a:xfrm>
          <a:custGeom>
            <a:rect b="b" l="l" r="r" t="t"/>
            <a:pathLst>
              <a:path extrusionOk="0" h="29869" w="3248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g145b285be17_0_0"/>
          <p:cNvSpPr/>
          <p:nvPr/>
        </p:nvSpPr>
        <p:spPr>
          <a:xfrm>
            <a:off x="-1387439" y="827319"/>
            <a:ext cx="932182" cy="716707"/>
          </a:xfrm>
          <a:custGeom>
            <a:rect b="b" l="l" r="r" t="t"/>
            <a:pathLst>
              <a:path extrusionOk="0" h="29869" w="38849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g145b285be17_0_0"/>
          <p:cNvSpPr/>
          <p:nvPr/>
        </p:nvSpPr>
        <p:spPr>
          <a:xfrm>
            <a:off x="3328274" y="2971248"/>
            <a:ext cx="236879" cy="1473101"/>
          </a:xfrm>
          <a:custGeom>
            <a:rect b="b" l="l" r="r" t="t"/>
            <a:pathLst>
              <a:path extrusionOk="0" h="61392" w="9872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g145b285be17_0_0"/>
          <p:cNvSpPr/>
          <p:nvPr/>
        </p:nvSpPr>
        <p:spPr>
          <a:xfrm>
            <a:off x="3759681" y="2919947"/>
            <a:ext cx="126382" cy="71193"/>
          </a:xfrm>
          <a:custGeom>
            <a:rect b="b" l="l" r="r" t="t"/>
            <a:pathLst>
              <a:path extrusionOk="0" h="2967" w="5267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g145b285be17_0_0"/>
          <p:cNvSpPr/>
          <p:nvPr/>
        </p:nvSpPr>
        <p:spPr>
          <a:xfrm>
            <a:off x="4206947" y="3632911"/>
            <a:ext cx="151288" cy="169645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g145b285be17_0_0"/>
          <p:cNvSpPr/>
          <p:nvPr/>
        </p:nvSpPr>
        <p:spPr>
          <a:xfrm>
            <a:off x="3902835" y="2990972"/>
            <a:ext cx="301065" cy="314934"/>
          </a:xfrm>
          <a:custGeom>
            <a:rect b="b" l="l" r="r" t="t"/>
            <a:pathLst>
              <a:path extrusionOk="0" h="13125" w="12547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g145b285be17_0_0"/>
          <p:cNvSpPr/>
          <p:nvPr/>
        </p:nvSpPr>
        <p:spPr>
          <a:xfrm>
            <a:off x="3358844" y="2801628"/>
            <a:ext cx="234863" cy="151288"/>
          </a:xfrm>
          <a:custGeom>
            <a:rect b="b" l="l" r="r" t="t"/>
            <a:pathLst>
              <a:path extrusionOk="0" h="6305" w="9788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g145b285be17_0_0"/>
          <p:cNvSpPr/>
          <p:nvPr/>
        </p:nvSpPr>
        <p:spPr>
          <a:xfrm>
            <a:off x="4240660" y="3481406"/>
            <a:ext cx="56460" cy="113328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g145b285be17_0_0"/>
          <p:cNvSpPr/>
          <p:nvPr/>
        </p:nvSpPr>
        <p:spPr>
          <a:xfrm>
            <a:off x="3623197" y="2875820"/>
            <a:ext cx="116160" cy="57252"/>
          </a:xfrm>
          <a:custGeom>
            <a:rect b="b" l="l" r="r" t="t"/>
            <a:pathLst>
              <a:path extrusionOk="0" h="2386" w="4841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145b285be17_0_0"/>
          <p:cNvSpPr/>
          <p:nvPr/>
        </p:nvSpPr>
        <p:spPr>
          <a:xfrm>
            <a:off x="4191423" y="3335613"/>
            <a:ext cx="73593" cy="110881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g145b285be17_0_0"/>
          <p:cNvSpPr/>
          <p:nvPr/>
        </p:nvSpPr>
        <p:spPr>
          <a:xfrm>
            <a:off x="-1914609" y="1987070"/>
            <a:ext cx="215475" cy="415737"/>
          </a:xfrm>
          <a:custGeom>
            <a:rect b="b" l="l" r="r" t="t"/>
            <a:pathLst>
              <a:path extrusionOk="0" h="17326" w="898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145b285be17_0_0"/>
          <p:cNvSpPr/>
          <p:nvPr/>
        </p:nvSpPr>
        <p:spPr>
          <a:xfrm>
            <a:off x="-1742565" y="2580202"/>
            <a:ext cx="87750" cy="103778"/>
          </a:xfrm>
          <a:custGeom>
            <a:rect b="b" l="l" r="r" t="t"/>
            <a:pathLst>
              <a:path extrusionOk="0" h="4325" w="3657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145b285be17_0_0"/>
          <p:cNvSpPr/>
          <p:nvPr/>
        </p:nvSpPr>
        <p:spPr>
          <a:xfrm>
            <a:off x="-1796962" y="2440191"/>
            <a:ext cx="68794" cy="109321"/>
          </a:xfrm>
          <a:custGeom>
            <a:rect b="b" l="l" r="r" t="t"/>
            <a:pathLst>
              <a:path extrusionOk="0" h="4556" w="2867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145b285be17_0_0"/>
          <p:cNvSpPr/>
          <p:nvPr/>
        </p:nvSpPr>
        <p:spPr>
          <a:xfrm>
            <a:off x="-1778629" y="1845187"/>
            <a:ext cx="77552" cy="108361"/>
          </a:xfrm>
          <a:custGeom>
            <a:rect b="b" l="l" r="r" t="t"/>
            <a:pathLst>
              <a:path extrusionOk="0" h="4516" w="3232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g145b285be17_0_0"/>
          <p:cNvSpPr/>
          <p:nvPr/>
        </p:nvSpPr>
        <p:spPr>
          <a:xfrm>
            <a:off x="-1647209" y="1518015"/>
            <a:ext cx="213963" cy="213963"/>
          </a:xfrm>
          <a:custGeom>
            <a:rect b="b" l="l" r="r" t="t"/>
            <a:pathLst>
              <a:path extrusionOk="0" h="8917" w="8917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g145b285be17_0_0"/>
          <p:cNvSpPr/>
          <p:nvPr/>
        </p:nvSpPr>
        <p:spPr>
          <a:xfrm>
            <a:off x="-1709860" y="1717486"/>
            <a:ext cx="87126" cy="100059"/>
          </a:xfrm>
          <a:custGeom>
            <a:rect b="b" l="l" r="r" t="t"/>
            <a:pathLst>
              <a:path extrusionOk="0" h="4170" w="3631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g145b285be17_0_0"/>
          <p:cNvSpPr/>
          <p:nvPr/>
        </p:nvSpPr>
        <p:spPr>
          <a:xfrm>
            <a:off x="-1658918" y="2705552"/>
            <a:ext cx="222626" cy="225985"/>
          </a:xfrm>
          <a:custGeom>
            <a:rect b="b" l="l" r="r" t="t"/>
            <a:pathLst>
              <a:path extrusionOk="0" h="9418" w="9278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145b285be17_0_0"/>
          <p:cNvSpPr/>
          <p:nvPr/>
        </p:nvSpPr>
        <p:spPr>
          <a:xfrm>
            <a:off x="-828907" y="4537210"/>
            <a:ext cx="309464" cy="315150"/>
          </a:xfrm>
          <a:custGeom>
            <a:rect b="b" l="l" r="r" t="t"/>
            <a:pathLst>
              <a:path extrusionOk="0" h="13134" w="12897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g145b285be17_0_0"/>
          <p:cNvSpPr/>
          <p:nvPr/>
        </p:nvSpPr>
        <p:spPr>
          <a:xfrm>
            <a:off x="-368419" y="4909037"/>
            <a:ext cx="125566" cy="57924"/>
          </a:xfrm>
          <a:custGeom>
            <a:rect b="b" l="l" r="r" t="t"/>
            <a:pathLst>
              <a:path extrusionOk="0" h="2414" w="5233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g145b285be17_0_0"/>
          <p:cNvSpPr/>
          <p:nvPr/>
        </p:nvSpPr>
        <p:spPr>
          <a:xfrm>
            <a:off x="-918433" y="4248190"/>
            <a:ext cx="53629" cy="112105"/>
          </a:xfrm>
          <a:custGeom>
            <a:rect b="b" l="l" r="r" t="t"/>
            <a:pathLst>
              <a:path extrusionOk="0" h="4672" w="2235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g145b285be17_0_0"/>
          <p:cNvSpPr/>
          <p:nvPr/>
        </p:nvSpPr>
        <p:spPr>
          <a:xfrm>
            <a:off x="-887767" y="4396863"/>
            <a:ext cx="71865" cy="110137"/>
          </a:xfrm>
          <a:custGeom>
            <a:rect b="b" l="l" r="r" t="t"/>
            <a:pathLst>
              <a:path extrusionOk="0" h="4590" w="2995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g145b285be17_0_0"/>
          <p:cNvSpPr/>
          <p:nvPr/>
        </p:nvSpPr>
        <p:spPr>
          <a:xfrm>
            <a:off x="-977892" y="4039386"/>
            <a:ext cx="151288" cy="171156"/>
          </a:xfrm>
          <a:custGeom>
            <a:rect b="b" l="l" r="r" t="t"/>
            <a:pathLst>
              <a:path extrusionOk="0" h="7133" w="6305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g145b285be17_0_0"/>
          <p:cNvSpPr/>
          <p:nvPr/>
        </p:nvSpPr>
        <p:spPr>
          <a:xfrm>
            <a:off x="-509462" y="4852241"/>
            <a:ext cx="126022" cy="70401"/>
          </a:xfrm>
          <a:custGeom>
            <a:rect b="b" l="l" r="r" t="t"/>
            <a:pathLst>
              <a:path extrusionOk="0" h="2934" w="5252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g145b285be17_0_0"/>
          <p:cNvSpPr/>
          <p:nvPr/>
        </p:nvSpPr>
        <p:spPr>
          <a:xfrm>
            <a:off x="-209260" y="4890537"/>
            <a:ext cx="227713" cy="151288"/>
          </a:xfrm>
          <a:custGeom>
            <a:rect b="b" l="l" r="r" t="t"/>
            <a:pathLst>
              <a:path extrusionOk="0" h="6305" w="949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g145b285be17_0_0"/>
          <p:cNvSpPr/>
          <p:nvPr/>
        </p:nvSpPr>
        <p:spPr>
          <a:xfrm>
            <a:off x="1331051" y="1643317"/>
            <a:ext cx="230784" cy="230784"/>
          </a:xfrm>
          <a:custGeom>
            <a:rect b="b" l="l" r="r" t="t"/>
            <a:pathLst>
              <a:path extrusionOk="0" h="9618" w="9618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g145b285be17_0_0"/>
          <p:cNvSpPr/>
          <p:nvPr/>
        </p:nvSpPr>
        <p:spPr>
          <a:xfrm>
            <a:off x="2385439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g145b285be17_0_0"/>
          <p:cNvSpPr/>
          <p:nvPr/>
        </p:nvSpPr>
        <p:spPr>
          <a:xfrm>
            <a:off x="2963071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g145b285be17_0_0"/>
          <p:cNvSpPr/>
          <p:nvPr/>
        </p:nvSpPr>
        <p:spPr>
          <a:xfrm>
            <a:off x="-493481" y="4066884"/>
            <a:ext cx="453865" cy="583750"/>
          </a:xfrm>
          <a:custGeom>
            <a:rect b="b" l="l" r="r" t="t"/>
            <a:pathLst>
              <a:path extrusionOk="0" h="24328" w="18915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g145b285be17_0_0"/>
          <p:cNvSpPr/>
          <p:nvPr/>
        </p:nvSpPr>
        <p:spPr>
          <a:xfrm>
            <a:off x="-398749" y="4164688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g145b285be17_0_0"/>
          <p:cNvSpPr/>
          <p:nvPr/>
        </p:nvSpPr>
        <p:spPr>
          <a:xfrm>
            <a:off x="-398749" y="4238040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g145b285be17_0_0"/>
          <p:cNvSpPr/>
          <p:nvPr/>
        </p:nvSpPr>
        <p:spPr>
          <a:xfrm>
            <a:off x="-398749" y="4311369"/>
            <a:ext cx="212428" cy="38248"/>
          </a:xfrm>
          <a:custGeom>
            <a:rect b="b" l="l" r="r" t="t"/>
            <a:pathLst>
              <a:path extrusionOk="0" h="1594" w="8853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g145b285be17_0_0"/>
          <p:cNvSpPr/>
          <p:nvPr/>
        </p:nvSpPr>
        <p:spPr>
          <a:xfrm>
            <a:off x="3959391" y="2384451"/>
            <a:ext cx="385096" cy="427903"/>
          </a:xfrm>
          <a:custGeom>
            <a:rect b="b" l="l" r="r" t="t"/>
            <a:pathLst>
              <a:path extrusionOk="0" h="17833" w="16049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g145b285be17_0_0"/>
          <p:cNvSpPr/>
          <p:nvPr/>
        </p:nvSpPr>
        <p:spPr>
          <a:xfrm>
            <a:off x="1338705" y="153948"/>
            <a:ext cx="504279" cy="431958"/>
          </a:xfrm>
          <a:custGeom>
            <a:rect b="b" l="l" r="r" t="t"/>
            <a:pathLst>
              <a:path extrusionOk="0" h="18002" w="21016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g145b285be17_0_0"/>
          <p:cNvSpPr/>
          <p:nvPr/>
        </p:nvSpPr>
        <p:spPr>
          <a:xfrm>
            <a:off x="1483875" y="232891"/>
            <a:ext cx="97804" cy="226177"/>
          </a:xfrm>
          <a:custGeom>
            <a:rect b="b" l="l" r="r" t="t"/>
            <a:pathLst>
              <a:path extrusionOk="0" h="9426" w="4076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g145b285be17_0_0"/>
          <p:cNvSpPr/>
          <p:nvPr/>
        </p:nvSpPr>
        <p:spPr>
          <a:xfrm>
            <a:off x="-1092516" y="2430305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g145b285be17_0_0"/>
          <p:cNvSpPr/>
          <p:nvPr/>
        </p:nvSpPr>
        <p:spPr>
          <a:xfrm>
            <a:off x="-488898" y="1446198"/>
            <a:ext cx="145194" cy="145194"/>
          </a:xfrm>
          <a:custGeom>
            <a:rect b="b" l="l" r="r" t="t"/>
            <a:pathLst>
              <a:path extrusionOk="0" h="6051" w="6051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145b285be17_0_0"/>
          <p:cNvSpPr/>
          <p:nvPr/>
        </p:nvSpPr>
        <p:spPr>
          <a:xfrm>
            <a:off x="3936452" y="266508"/>
            <a:ext cx="143682" cy="145194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g145b285be17_0_0"/>
          <p:cNvSpPr/>
          <p:nvPr/>
        </p:nvSpPr>
        <p:spPr>
          <a:xfrm>
            <a:off x="-1092516" y="2699241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g145b285be17_0_0"/>
          <p:cNvSpPr/>
          <p:nvPr/>
        </p:nvSpPr>
        <p:spPr>
          <a:xfrm>
            <a:off x="169693" y="1435496"/>
            <a:ext cx="165062" cy="166597"/>
          </a:xfrm>
          <a:custGeom>
            <a:rect b="b" l="l" r="r" t="t"/>
            <a:pathLst>
              <a:path extrusionOk="0" h="6943" w="6879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g145b285be17_0_0"/>
          <p:cNvSpPr/>
          <p:nvPr/>
        </p:nvSpPr>
        <p:spPr>
          <a:xfrm>
            <a:off x="849711" y="1453829"/>
            <a:ext cx="1453233" cy="129933"/>
          </a:xfrm>
          <a:custGeom>
            <a:rect b="b" l="l" r="r" t="t"/>
            <a:pathLst>
              <a:path extrusionOk="0" h="5415" w="60564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g145b285be17_0_0"/>
          <p:cNvSpPr/>
          <p:nvPr/>
        </p:nvSpPr>
        <p:spPr>
          <a:xfrm>
            <a:off x="-848007" y="158003"/>
            <a:ext cx="2017116" cy="591405"/>
          </a:xfrm>
          <a:custGeom>
            <a:rect b="b" l="l" r="r" t="t"/>
            <a:pathLst>
              <a:path extrusionOk="0" h="24647" w="84064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g145b285be17_0_0"/>
          <p:cNvSpPr/>
          <p:nvPr/>
        </p:nvSpPr>
        <p:spPr>
          <a:xfrm>
            <a:off x="3445946" y="532397"/>
            <a:ext cx="809903" cy="1066626"/>
          </a:xfrm>
          <a:custGeom>
            <a:rect b="b" l="l" r="r" t="t"/>
            <a:pathLst>
              <a:path extrusionOk="0" h="44452" w="33753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145b285be17_0_0"/>
          <p:cNvSpPr/>
          <p:nvPr/>
        </p:nvSpPr>
        <p:spPr>
          <a:xfrm>
            <a:off x="-1256018" y="481959"/>
            <a:ext cx="129909" cy="302217"/>
          </a:xfrm>
          <a:custGeom>
            <a:rect b="b" l="l" r="r" t="t"/>
            <a:pathLst>
              <a:path extrusionOk="0" h="12595" w="5414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g145b285be17_0_0"/>
          <p:cNvSpPr/>
          <p:nvPr/>
        </p:nvSpPr>
        <p:spPr>
          <a:xfrm>
            <a:off x="-432366" y="3597758"/>
            <a:ext cx="129909" cy="302577"/>
          </a:xfrm>
          <a:custGeom>
            <a:rect b="b" l="l" r="r" t="t"/>
            <a:pathLst>
              <a:path extrusionOk="0" h="12610" w="5414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g145b285be17_0_0"/>
          <p:cNvSpPr/>
          <p:nvPr/>
        </p:nvSpPr>
        <p:spPr>
          <a:xfrm>
            <a:off x="-1074160" y="481959"/>
            <a:ext cx="128373" cy="302217"/>
          </a:xfrm>
          <a:custGeom>
            <a:rect b="b" l="l" r="r" t="t"/>
            <a:pathLst>
              <a:path extrusionOk="0" h="12595" w="535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g145b285be17_0_0"/>
          <p:cNvSpPr/>
          <p:nvPr/>
        </p:nvSpPr>
        <p:spPr>
          <a:xfrm>
            <a:off x="-432366" y="1941311"/>
            <a:ext cx="129909" cy="1601450"/>
          </a:xfrm>
          <a:custGeom>
            <a:rect b="b" l="l" r="r" t="t"/>
            <a:pathLst>
              <a:path extrusionOk="0" h="66741" w="5414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g145b285be17_0_0"/>
          <p:cNvSpPr/>
          <p:nvPr/>
        </p:nvSpPr>
        <p:spPr>
          <a:xfrm>
            <a:off x="3209091" y="4536010"/>
            <a:ext cx="1005510" cy="152824"/>
          </a:xfrm>
          <a:custGeom>
            <a:rect b="b" l="l" r="r" t="t"/>
            <a:pathLst>
              <a:path extrusionOk="0" h="6369" w="41905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g145b285be17_0_0"/>
          <p:cNvSpPr/>
          <p:nvPr/>
        </p:nvSpPr>
        <p:spPr>
          <a:xfrm>
            <a:off x="168637" y="4665895"/>
            <a:ext cx="1180770" cy="378017"/>
          </a:xfrm>
          <a:custGeom>
            <a:rect b="b" l="l" r="r" t="t"/>
            <a:pathLst>
              <a:path extrusionOk="0" h="15754" w="49209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g145b285be17_0_0"/>
          <p:cNvSpPr/>
          <p:nvPr/>
        </p:nvSpPr>
        <p:spPr>
          <a:xfrm>
            <a:off x="-1356869" y="2564773"/>
            <a:ext cx="189513" cy="161270"/>
          </a:xfrm>
          <a:custGeom>
            <a:rect b="b" l="l" r="r" t="t"/>
            <a:pathLst>
              <a:path extrusionOk="0" h="6721" w="7898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g145b285be17_0_0"/>
          <p:cNvSpPr/>
          <p:nvPr/>
        </p:nvSpPr>
        <p:spPr>
          <a:xfrm>
            <a:off x="-1317134" y="1615819"/>
            <a:ext cx="594452" cy="129909"/>
          </a:xfrm>
          <a:custGeom>
            <a:rect b="b" l="l" r="r" t="t"/>
            <a:pathLst>
              <a:path extrusionOk="0" h="5414" w="24774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g145b285be17_0_0"/>
          <p:cNvSpPr/>
          <p:nvPr/>
        </p:nvSpPr>
        <p:spPr>
          <a:xfrm>
            <a:off x="3688919" y="3380771"/>
            <a:ext cx="169645" cy="437069"/>
          </a:xfrm>
          <a:custGeom>
            <a:rect b="b" l="l" r="r" t="t"/>
            <a:pathLst>
              <a:path extrusionOk="0" h="18215" w="707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g145b285be17_0_0"/>
          <p:cNvSpPr/>
          <p:nvPr/>
        </p:nvSpPr>
        <p:spPr>
          <a:xfrm>
            <a:off x="3875336" y="3379235"/>
            <a:ext cx="171180" cy="438605"/>
          </a:xfrm>
          <a:custGeom>
            <a:rect b="b" l="l" r="r" t="t"/>
            <a:pathLst>
              <a:path extrusionOk="0" h="18279" w="7134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g145b285be17_0_0"/>
          <p:cNvSpPr/>
          <p:nvPr/>
        </p:nvSpPr>
        <p:spPr>
          <a:xfrm>
            <a:off x="3779068" y="3467873"/>
            <a:ext cx="177275" cy="111577"/>
          </a:xfrm>
          <a:custGeom>
            <a:rect b="b" l="l" r="r" t="t"/>
            <a:pathLst>
              <a:path extrusionOk="0" h="4650" w="7388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g145b285be17_0_0"/>
          <p:cNvSpPr/>
          <p:nvPr/>
        </p:nvSpPr>
        <p:spPr>
          <a:xfrm>
            <a:off x="3867706" y="3617626"/>
            <a:ext cx="24" cy="24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g145b285be17_0_0"/>
          <p:cNvSpPr/>
          <p:nvPr/>
        </p:nvSpPr>
        <p:spPr>
          <a:xfrm>
            <a:off x="3650719" y="3330334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g145b285be17_0_0"/>
          <p:cNvSpPr/>
          <p:nvPr/>
        </p:nvSpPr>
        <p:spPr>
          <a:xfrm>
            <a:off x="3650719" y="3830030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g145b285be17_0_0"/>
          <p:cNvSpPr/>
          <p:nvPr/>
        </p:nvSpPr>
        <p:spPr>
          <a:xfrm>
            <a:off x="3772950" y="1883243"/>
            <a:ext cx="117647" cy="169645"/>
          </a:xfrm>
          <a:custGeom>
            <a:rect b="b" l="l" r="r" t="t"/>
            <a:pathLst>
              <a:path extrusionOk="0" h="7070" w="4903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g145b285be17_0_0"/>
          <p:cNvSpPr/>
          <p:nvPr/>
        </p:nvSpPr>
        <p:spPr>
          <a:xfrm>
            <a:off x="3905906" y="1883243"/>
            <a:ext cx="132956" cy="169645"/>
          </a:xfrm>
          <a:custGeom>
            <a:rect b="b" l="l" r="r" t="t"/>
            <a:pathLst>
              <a:path extrusionOk="0" h="7070" w="5541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g145b285be17_0_0"/>
          <p:cNvSpPr/>
          <p:nvPr/>
        </p:nvSpPr>
        <p:spPr>
          <a:xfrm>
            <a:off x="4069408" y="1883243"/>
            <a:ext cx="116160" cy="169645"/>
          </a:xfrm>
          <a:custGeom>
            <a:rect b="b" l="l" r="r" t="t"/>
            <a:pathLst>
              <a:path extrusionOk="0" h="7070" w="4841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g145b285be17_0_0"/>
          <p:cNvSpPr/>
          <p:nvPr/>
        </p:nvSpPr>
        <p:spPr>
          <a:xfrm>
            <a:off x="-522515" y="481959"/>
            <a:ext cx="88638" cy="171180"/>
          </a:xfrm>
          <a:custGeom>
            <a:rect b="b" l="l" r="r" t="t"/>
            <a:pathLst>
              <a:path extrusionOk="0" h="7134" w="3694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g145b285be17_0_0"/>
          <p:cNvSpPr/>
          <p:nvPr/>
        </p:nvSpPr>
        <p:spPr>
          <a:xfrm>
            <a:off x="-415569" y="478912"/>
            <a:ext cx="142146" cy="175763"/>
          </a:xfrm>
          <a:custGeom>
            <a:rect b="b" l="l" r="r" t="t"/>
            <a:pathLst>
              <a:path extrusionOk="0" h="7325" w="5924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g145b285be17_0_0"/>
          <p:cNvSpPr/>
          <p:nvPr/>
        </p:nvSpPr>
        <p:spPr>
          <a:xfrm>
            <a:off x="-1214747" y="1001523"/>
            <a:ext cx="131445" cy="169645"/>
          </a:xfrm>
          <a:custGeom>
            <a:rect b="b" l="l" r="r" t="t"/>
            <a:pathLst>
              <a:path extrusionOk="0" h="7070" w="5478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g145b285be17_0_0"/>
          <p:cNvSpPr/>
          <p:nvPr/>
        </p:nvSpPr>
        <p:spPr>
          <a:xfrm>
            <a:off x="-1066530" y="1001523"/>
            <a:ext cx="134492" cy="169645"/>
          </a:xfrm>
          <a:custGeom>
            <a:rect b="b" l="l" r="r" t="t"/>
            <a:pathLst>
              <a:path extrusionOk="0" h="7070" w="5605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g145b285be17_0_0"/>
          <p:cNvSpPr/>
          <p:nvPr/>
        </p:nvSpPr>
        <p:spPr>
          <a:xfrm>
            <a:off x="-930526" y="1001523"/>
            <a:ext cx="224665" cy="169645"/>
          </a:xfrm>
          <a:custGeom>
            <a:rect b="b" l="l" r="r" t="t"/>
            <a:pathLst>
              <a:path extrusionOk="0" h="7070" w="9363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g145b285be17_0_0"/>
          <p:cNvSpPr/>
          <p:nvPr/>
        </p:nvSpPr>
        <p:spPr>
          <a:xfrm>
            <a:off x="-689088" y="1001523"/>
            <a:ext cx="97828" cy="169645"/>
          </a:xfrm>
          <a:custGeom>
            <a:rect b="b" l="l" r="r" t="t"/>
            <a:pathLst>
              <a:path extrusionOk="0" h="7070" w="4077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g145b285be17_0_0"/>
          <p:cNvSpPr/>
          <p:nvPr/>
        </p:nvSpPr>
        <p:spPr>
          <a:xfrm>
            <a:off x="12309" y="4484061"/>
            <a:ext cx="155896" cy="203262"/>
          </a:xfrm>
          <a:custGeom>
            <a:rect b="b" l="l" r="r" t="t"/>
            <a:pathLst>
              <a:path extrusionOk="0" h="8471" w="6497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g145b285be17_0_0"/>
          <p:cNvSpPr/>
          <p:nvPr/>
        </p:nvSpPr>
        <p:spPr>
          <a:xfrm>
            <a:off x="192632" y="4384722"/>
            <a:ext cx="198679" cy="365252"/>
          </a:xfrm>
          <a:custGeom>
            <a:rect b="b" l="l" r="r" t="t"/>
            <a:pathLst>
              <a:path extrusionOk="0" h="15222" w="828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g145b285be17_0_0"/>
          <p:cNvSpPr/>
          <p:nvPr/>
        </p:nvSpPr>
        <p:spPr>
          <a:xfrm>
            <a:off x="3801989" y="40867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g145b285be17_0_0"/>
          <p:cNvSpPr txBox="1"/>
          <p:nvPr>
            <p:ph type="ctrTitle"/>
          </p:nvPr>
        </p:nvSpPr>
        <p:spPr>
          <a:xfrm>
            <a:off x="4541575" y="980071"/>
            <a:ext cx="4618200" cy="240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Întrebări de interviu: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8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➢"/>
            </a:pPr>
            <a:r>
              <a:rPr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 ce ne ajuta un web framework?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➢"/>
            </a:pPr>
            <a:r>
              <a:rPr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Care sunt funcționalitățile comune a unui framework web?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B215"/>
      </a:accent1>
      <a:accent2>
        <a:srgbClr val="FFB215"/>
      </a:accent2>
      <a:accent3>
        <a:srgbClr val="FFB215"/>
      </a:accent3>
      <a:accent4>
        <a:srgbClr val="FFB215"/>
      </a:accent4>
      <a:accent5>
        <a:srgbClr val="FFB215"/>
      </a:accent5>
      <a:accent6>
        <a:srgbClr val="FFB215"/>
      </a:accent6>
      <a:hlink>
        <a:srgbClr val="FFB21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