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ttSippKyV44itpdjhVE7jvSjN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283e902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283e902d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283e902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283e902d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Practica3</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BDD - Steps definition file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4d586120ed_0_1"/>
          <p:cNvSpPr txBox="1"/>
          <p:nvPr>
            <p:ph idx="6" type="ctrTitle"/>
          </p:nvPr>
        </p:nvSpPr>
        <p:spPr>
          <a:xfrm>
            <a:off x="203650" y="1626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64" name="Google Shape;264;g24d586120ed_0_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4d586120ed_0_1"/>
          <p:cNvSpPr txBox="1"/>
          <p:nvPr/>
        </p:nvSpPr>
        <p:spPr>
          <a:xfrm>
            <a:off x="311700" y="2199250"/>
            <a:ext cx="8520600" cy="90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Creati fisierele browser si environment in framework-ul deja creat.</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Mapati fiecare din scenariile definite in feature file in steps definition file. Observati implementarea usor diferita a textului de mapare din step atunci cand avem parametri. </a:t>
            </a:r>
            <a:endParaRPr b="1" sz="105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Practica 3</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646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recapitulam ce am facut la sesiunea anterioara</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invatam cum se foloseste un step definition file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cream environment file si browser file</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203650" y="162600"/>
            <a:ext cx="3525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 definition file</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311700" y="809500"/>
            <a:ext cx="8520600" cy="4233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Un step definition file reprezinta implementarea tehnica  a scenariilor descrise intr-un feature file.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Acestea mapeaza scenariile din feature file pe baza a ceea ce se numeste test step.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Atunci cand facem maparea trebuie in primul rand sa specificam keyword step (given, when, then) iar intre paranteze textul exact care vine din feature file. Atunci cand se vor rula testele, sistemul va lua textul din fisierul de feature si il va cauta rand pe rand in fiecare steps definition file pana cand va gasi prima corespondenta a ceea ce cauta.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Exemple: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@given("Login Page: I am on the saucedemo login page")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@when('Login Page: I insert username "{username}" and password "{password}"')</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@then("Inventory Page: I can login into the application and see the list of products")</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Chiar daca un pas se utilizeaza in mai multe scenarii de tip feature, ele se vor implementa in steps O SINGURA DATA.</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Dupa maparea textului vom face sub acesta o metoda numita steps_impl care va primi intotdeauna cel putin un parametru numit context prin intermediul caruia vom accesa obiectele instantiate din fiecare clasa de mapare a elementelor web (veti vedea mai multe la sesiunea viitoare).</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Exemplu metoda:</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def step_impl(context,username,password):</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context.login_page_object.insert_username(username)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context.login_page_object.insert_password(password)</a:t>
            </a:r>
            <a:endParaRPr b="1" i="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6" st="16"/>
                                            </p:txEl>
                                          </p:spTgt>
                                        </p:tgtEl>
                                        <p:attrNameLst>
                                          <p:attrName>style.visibility</p:attrName>
                                        </p:attrNameLst>
                                      </p:cBhvr>
                                      <p:to>
                                        <p:strVal val="visible"/>
                                      </p:to>
                                    </p:set>
                                    <p:animEffect filter="fade" transition="in">
                                      <p:cBhvr>
                                        <p:cTn dur="1000"/>
                                        <p:tgtEl>
                                          <p:spTgt spid="24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7" st="17"/>
                                            </p:txEl>
                                          </p:spTgt>
                                        </p:tgtEl>
                                        <p:attrNameLst>
                                          <p:attrName>style.visibility</p:attrName>
                                        </p:attrNameLst>
                                      </p:cBhvr>
                                      <p:to>
                                        <p:strVal val="visible"/>
                                      </p:to>
                                    </p:set>
                                    <p:animEffect filter="fade" transition="in">
                                      <p:cBhvr>
                                        <p:cTn dur="1000"/>
                                        <p:tgtEl>
                                          <p:spTgt spid="24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8" st="18"/>
                                            </p:txEl>
                                          </p:spTgt>
                                        </p:tgtEl>
                                        <p:attrNameLst>
                                          <p:attrName>style.visibility</p:attrName>
                                        </p:attrNameLst>
                                      </p:cBhvr>
                                      <p:to>
                                        <p:strVal val="visible"/>
                                      </p:to>
                                    </p:set>
                                    <p:animEffect filter="fade" transition="in">
                                      <p:cBhvr>
                                        <p:cTn dur="1000"/>
                                        <p:tgtEl>
                                          <p:spTgt spid="24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9" st="19"/>
                                            </p:txEl>
                                          </p:spTgt>
                                        </p:tgtEl>
                                        <p:attrNameLst>
                                          <p:attrName>style.visibility</p:attrName>
                                        </p:attrNameLst>
                                      </p:cBhvr>
                                      <p:to>
                                        <p:strVal val="visible"/>
                                      </p:to>
                                    </p:set>
                                    <p:animEffect filter="fade" transition="in">
                                      <p:cBhvr>
                                        <p:cTn dur="1000"/>
                                        <p:tgtEl>
                                          <p:spTgt spid="244">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283e902da_0_4"/>
          <p:cNvSpPr txBox="1"/>
          <p:nvPr>
            <p:ph idx="6" type="ctrTitle"/>
          </p:nvPr>
        </p:nvSpPr>
        <p:spPr>
          <a:xfrm>
            <a:off x="203650" y="162600"/>
            <a:ext cx="253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Environment</a:t>
            </a:r>
            <a:endParaRPr b="1">
              <a:solidFill>
                <a:schemeClr val="lt2"/>
              </a:solidFill>
              <a:latin typeface="Roboto"/>
              <a:ea typeface="Roboto"/>
              <a:cs typeface="Roboto"/>
              <a:sym typeface="Roboto"/>
            </a:endParaRPr>
          </a:p>
        </p:txBody>
      </p:sp>
      <p:cxnSp>
        <p:nvCxnSpPr>
          <p:cNvPr id="250" name="Google Shape;250;g25283e902da_0_4"/>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283e902da_0_4"/>
          <p:cNvSpPr txBox="1"/>
          <p:nvPr/>
        </p:nvSpPr>
        <p:spPr>
          <a:xfrm>
            <a:off x="311700" y="809500"/>
            <a:ext cx="8520600" cy="405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Environment este un fisier prin intermediul caruia putem sa definim actiuni care sa fie facute inainte de fiecare test si respectiv dupa fiecare test.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De regula in environment sunt instantiate obiectele din clasele care mapeaza paginile web.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Exemplu fisier de environment:</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from browser import Browser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from pages.inventory_page import Inventory_page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from pages.login_page import Login_page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before all este o metoda care contine instructiuni ce trebuie executate inaintea TUTUROR testelor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def before_all(context):</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context.browser = Browser()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context.login_page_object = Login_page()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context.inventory_page_object = Inventory_page()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 context este ca o cutiuta in care stochez toate obiectele instantiate in clasa environment</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after all este o metoda care contine instructiuni ce trebuie executate dupa TOATE testele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def after_all(context):</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context.browser.close()</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8" st="18"/>
                                            </p:txEl>
                                          </p:spTgt>
                                        </p:tgtEl>
                                        <p:attrNameLst>
                                          <p:attrName>style.visibility</p:attrName>
                                        </p:attrNameLst>
                                      </p:cBhvr>
                                      <p:to>
                                        <p:strVal val="visible"/>
                                      </p:to>
                                    </p:set>
                                    <p:animEffect filter="fade" transition="in">
                                      <p:cBhvr>
                                        <p:cTn dur="1000"/>
                                        <p:tgtEl>
                                          <p:spTgt spid="25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9" st="19"/>
                                            </p:txEl>
                                          </p:spTgt>
                                        </p:tgtEl>
                                        <p:attrNameLst>
                                          <p:attrName>style.visibility</p:attrName>
                                        </p:attrNameLst>
                                      </p:cBhvr>
                                      <p:to>
                                        <p:strVal val="visible"/>
                                      </p:to>
                                    </p:set>
                                    <p:animEffect filter="fade" transition="in">
                                      <p:cBhvr>
                                        <p:cTn dur="1000"/>
                                        <p:tgtEl>
                                          <p:spTgt spid="25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0" st="20"/>
                                            </p:txEl>
                                          </p:spTgt>
                                        </p:tgtEl>
                                        <p:attrNameLst>
                                          <p:attrName>style.visibility</p:attrName>
                                        </p:attrNameLst>
                                      </p:cBhvr>
                                      <p:to>
                                        <p:strVal val="visible"/>
                                      </p:to>
                                    </p:set>
                                    <p:animEffect filter="fade" transition="in">
                                      <p:cBhvr>
                                        <p:cTn dur="1000"/>
                                        <p:tgtEl>
                                          <p:spTgt spid="25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1" st="21"/>
                                            </p:txEl>
                                          </p:spTgt>
                                        </p:tgtEl>
                                        <p:attrNameLst>
                                          <p:attrName>style.visibility</p:attrName>
                                        </p:attrNameLst>
                                      </p:cBhvr>
                                      <p:to>
                                        <p:strVal val="visible"/>
                                      </p:to>
                                    </p:set>
                                    <p:animEffect filter="fade" transition="in">
                                      <p:cBhvr>
                                        <p:cTn dur="1000"/>
                                        <p:tgtEl>
                                          <p:spTgt spid="251">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283e902da_0_11"/>
          <p:cNvSpPr txBox="1"/>
          <p:nvPr>
            <p:ph idx="6" type="ctrTitle"/>
          </p:nvPr>
        </p:nvSpPr>
        <p:spPr>
          <a:xfrm>
            <a:off x="203650" y="1626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Browser</a:t>
            </a:r>
            <a:endParaRPr b="1">
              <a:solidFill>
                <a:schemeClr val="lt2"/>
              </a:solidFill>
              <a:latin typeface="Roboto"/>
              <a:ea typeface="Roboto"/>
              <a:cs typeface="Roboto"/>
              <a:sym typeface="Roboto"/>
            </a:endParaRPr>
          </a:p>
        </p:txBody>
      </p:sp>
      <p:cxnSp>
        <p:nvCxnSpPr>
          <p:cNvPr id="257" name="Google Shape;257;g25283e902da_0_1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283e902da_0_11"/>
          <p:cNvSpPr txBox="1"/>
          <p:nvPr/>
        </p:nvSpPr>
        <p:spPr>
          <a:xfrm>
            <a:off x="311700" y="1205150"/>
            <a:ext cx="85206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Browser reprezinta un fisier care va contine instantierea driverului pentru browserul care e folosit in scopul testarii.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Exemplu fisier de browser:</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from selenium import webdriver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from webdriver_manager.chrome import ChromeDriverManager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class Browser():</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chrome = webdriver.Chrome(executable_path=ChromeDriverManager().install())</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def close(self):</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			self.chrome.quit()</a:t>
            </a:r>
            <a:endParaRPr b="1" i="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1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1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1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1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10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10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1000"/>
                                        <p:tgtEl>
                                          <p:spTgt spid="258">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