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Didact Gothic"/>
      <p:regular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Bree Serif"/>
      <p:regular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JrfoyLgsJQgkjhfL9dkuMAil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obotoBlack-bold.fntdata"/><Relationship Id="rId22" Type="http://schemas.openxmlformats.org/officeDocument/2006/relationships/font" Target="fonts/RobotoThin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DidactGothic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35" Type="http://schemas.openxmlformats.org/officeDocument/2006/relationships/font" Target="fonts/BreeSerif-regular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8d09f1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2c8d09f1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c8d09f1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2c8d09f1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8d09f1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2c8d09f1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c8d09f1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2c8d09f1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c8d09f1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2c8d09f1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c8d09f192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2c8d09f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8d09f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2c8d09f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8d09f1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2c8d09f1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8d09f1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2c8d09f1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vdespa/introduction-to-postman-course/blob/main/simple-books-api.md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despa/introduction-to-postman-course/blob/main/simple-books-api.md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despa/introduction-to-postman-course/blob/main/simple-books-api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despa/introduction-to-postman-course/blob/main/simple-books-api.md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237375" y="3670025"/>
            <a:ext cx="359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Practica 4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006475" y="4148638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Requesturi Postman</a:t>
            </a:r>
            <a:r>
              <a:rPr lang="en-GB" sz="1700"/>
              <a:t>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c8d09f192_0_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Exemplu de request de POST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74" name="Google Shape;274;g22c8d09f192_0_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g22c8d09f192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951" y="1814048"/>
            <a:ext cx="6872827" cy="25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c8d09f192_0_3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Request-uri de PATCH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1" name="Google Shape;281;g22c8d09f192_0_31"/>
          <p:cNvSpPr txBox="1"/>
          <p:nvPr/>
        </p:nvSpPr>
        <p:spPr>
          <a:xfrm>
            <a:off x="311600" y="1404725"/>
            <a:ext cx="852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Patch este o metoda de HTTP prin intermediul careia putem solicita modificarea de informatii in baza de date prin modificarea anumitor parti dintr-un obiect. Ca o peticire.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Pentru a trimite un request de PATCH, click pe butonul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din partea din stanga sus a postmanului si selecteaza HTTP Request din lista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fereastra care se deschide, selecteaza PATCH in dropdown-ul din stanga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Unde scrie Enter Request URL  scrie </a:t>
            </a:r>
            <a:r>
              <a:rPr b="0" i="0" lang="en-GB" sz="9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https://simple-books-api.glitch.me/orders/RLGFmXCZ42GQektNKV-Re,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care este un endpoint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tab-ul de headers scrie sub key authorization, si sub value token-ul care a fost generat folosind requestul de API Authentication din </a:t>
            </a:r>
            <a:r>
              <a:rPr b="0" i="0" lang="en-GB" sz="1400" u="sng" cap="none" strike="noStrike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cu ajutorul trainerului de la curs.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tab-ul de body aflat in dreapta celui de headers scrie urmatorul cod json: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Apasa pe butonul de Send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Rezultatele se vor gasi in partea de jos a request-ului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2" name="Google Shape;282;g22c8d09f192_0_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3" name="Google Shape;283;g22c8d09f192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1225" y="3993050"/>
            <a:ext cx="2880500" cy="8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8d09f192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Exemplu de request de PATCH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89" name="Google Shape;289;g22c8d09f192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0" name="Google Shape;290;g22c8d09f192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00" y="2117525"/>
            <a:ext cx="8839204" cy="206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8d09f192_0_4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Request-uri de DELETE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6" name="Google Shape;296;g22c8d09f192_0_44"/>
          <p:cNvSpPr txBox="1"/>
          <p:nvPr/>
        </p:nvSpPr>
        <p:spPr>
          <a:xfrm>
            <a:off x="311600" y="1404725"/>
            <a:ext cx="852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DELETE este o metoda de HTTP prin intermediul careia putem solicita stergerea de informatii din baza de date prin rescrierea intregului obiect.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Pentru a trimite un request de DELETE, click pe butonul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din partea din stanga sus a postmanului si selecteaza HTTP Request din lista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fereastra care se deschide, selecteaza DELETE in dropdown-ul din stanga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Unde scrie Enter Request URL  scrie </a:t>
            </a:r>
            <a:r>
              <a:rPr b="0" i="0" lang="en-GB" sz="1400" u="sng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https://simple-books-api.glitch.me/orders/RLGFmXCZ42GQektNKV-Re,</a:t>
            </a:r>
            <a:r>
              <a:rPr b="0" i="0" lang="en-GB" sz="1400" u="sng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care este un</a:t>
            </a:r>
            <a:r>
              <a:rPr b="0" i="0" lang="en-GB" sz="1400" u="none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endpoint</a:t>
            </a:r>
            <a:endParaRPr b="0" i="0" sz="1400" u="none" cap="none" strike="noStrike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tab-ul de headers scrie sub key authorization, si sub value token-ul care a fost generat folosind requestul de API Authentication din </a:t>
            </a:r>
            <a:r>
              <a:rPr b="0" i="0" lang="en-GB" sz="1400" u="sng" cap="none" strike="noStrike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cu ajutorul trainerului de la curs.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Tab-ul de body trebuie sa fie gol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Apasa pe butonul de Send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Rezultatele se vor gasi in partea de jos a request-ului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97" name="Google Shape;297;g22c8d09f192_0_4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8" name="Google Shape;298;g22c8d09f192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2750" y="3986800"/>
            <a:ext cx="2154025" cy="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c8d09f192_0_5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Exemplu de request de DELETE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04" name="Google Shape;304;g22c8d09f192_0_5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5" name="Google Shape;305;g22c8d09f192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75" y="2241375"/>
            <a:ext cx="8839204" cy="170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c8d09f192_0_57"/>
          <p:cNvSpPr txBox="1"/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Intrebari &amp; Curiozitati?</a:t>
            </a:r>
            <a:endParaRPr/>
          </a:p>
        </p:txBody>
      </p:sp>
      <p:sp>
        <p:nvSpPr>
          <p:cNvPr id="311" name="Google Shape;311;g22c8d09f192_0_57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2c8d09f192_0_57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c8d09f192_0_57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2c8d09f192_0_57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2c8d09f192_0_57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2c8d09f192_0_57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2c8d09f192_0_57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2c8d09f192_0_57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2c8d09f192_0_57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2c8d09f192_0_57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2c8d09f192_0_57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2c8d09f192_0_57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2c8d09f192_0_57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2c8d09f192_0_57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2c8d09f192_0_57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2c8d09f192_0_57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2c8d09f192_0_57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2c8d09f192_0_57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2c8d09f192_0_57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2c8d09f192_0_57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2c8d09f192_0_57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2c8d09f192_0_57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2c8d09f192_0_57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2c8d09f192_0_57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2c8d09f192_0_57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2c8d09f192_0_57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2c8d09f192_0_57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2c8d09f192_0_57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2c8d09f192_0_57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2c8d09f192_0_57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2c8d09f192_0_57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2c8d09f192_0_57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2c8d09f192_0_57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c8d09f192_0_57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2c8d09f192_0_57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2c8d09f192_0_57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2c8d09f192_0_57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2c8d09f192_0_57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2c8d09f192_0_57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2c8d09f192_0_57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2c8d09f192_0_57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2c8d09f192_0_57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2c8d09f192_0_57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2c8d09f192_0_57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2c8d09f192_0_57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2c8d09f192_0_57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2c8d09f192_0_57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2c8d09f192_0_57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2c8d09f192_0_57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2c8d09f192_0_57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2c8d09f192_0_57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2c8d09f192_0_57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2c8d09f192_0_57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2c8d09f192_0_57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2c8d09f192_0_57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2c8d09f192_0_57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2c8d09f192_0_57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2c8d09f192_0_57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2c8d09f192_0_57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2c8d09f192_0_57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2c8d09f192_0_57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2c8d09f192_0_57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2c8d09f192_0_57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2c8d09f192_0_57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2c8d09f192_0_57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2c8d09f192_0_57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2c8d09f192_0_57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2c8d09f192_0_57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2c8d09f192_0_57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2c8d09f192_0_57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2c8d09f192_0_57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2c8d09f192_0_57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2c8d09f192_0_57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2c8d09f192_0_57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2c8d09f192_0_57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2c8d09f192_0_57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2c8d09f192_0_57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2c8d09f192_0_57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2c8d09f192_0_57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2c8d09f192_0_57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2c8d09f192_0_57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2c8d09f192_0_57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2c8d09f192_0_57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2c8d09f192_0_57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2c8d09f192_0_57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2c8d09f192_0_57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2c8d09f192_0_57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2c8d09f192_0_57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2c8d09f192_0_57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2c8d09f192_0_57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2c8d09f192_0_57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2c8d09f192_0_57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2c8d09f192_0_57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2c8d09f192_0_57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2c8d09f192_0_57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2c8d09f192_0_57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2c8d09f192_0_57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2c8d09f192_0_57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2c8d09f192_0_57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2c8d09f192_0_57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2c8d09f192_0_57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2c8d09f192_0_57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2c8d09f192_0_57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2c8d09f192_0_57"/>
          <p:cNvSpPr txBox="1"/>
          <p:nvPr>
            <p:ph type="ctrTitle"/>
          </p:nvPr>
        </p:nvSpPr>
        <p:spPr>
          <a:xfrm>
            <a:off x="4541575" y="1246025"/>
            <a:ext cx="44373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Intrebari de interviu: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1300"/>
          </a:p>
          <a:p>
            <a:pPr indent="-952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Care este diferenta intre metodele POST si PUT?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Ce este un endpoint?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Practica 4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1969475"/>
            <a:ext cx="852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intelegem ce este un request si la ce ne foloseste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stim ce este un endpoint si care este rolul lui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reusim sa trimitem un request de GET si unul de POST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intelegem cum putem scrie corpul unui request de POST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parametrizam un request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c8d09f192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Ce este un request?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2" name="Google Shape;252;g22c8d09f192_0_6"/>
          <p:cNvSpPr txBox="1"/>
          <p:nvPr/>
        </p:nvSpPr>
        <p:spPr>
          <a:xfrm>
            <a:off x="374600" y="1404725"/>
            <a:ext cx="667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 request este o serie de actiuni pe care le putem face pentru a putea verifica o anumita functionalitate.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Componentele unui request sunt urmatoarele: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Nume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Metoda HTTP - o componenta care defineste ce fel de actiune poate requestul sa faca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Endpoint  - un loc unde solicitarea ajunge de la browser si pleaca catre server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Headers - pentru autentificare, daca este cazul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-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Body - corpul requestului, doar pentru request-urile de POST, PUT si PATCH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3" name="Google Shape;253;g22c8d09f192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8d09f192_0_1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Request-uri de GET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" name="Google Shape;259;g22c8d09f192_0_12"/>
          <p:cNvSpPr txBox="1"/>
          <p:nvPr/>
        </p:nvSpPr>
        <p:spPr>
          <a:xfrm>
            <a:off x="311600" y="1404725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este o metoda de HTTP prin intermediul careia putem solicita extragerea de informatii din baza de date.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Pentru a trimite un request de GET, click pe butonul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din partea din stanga sus a postmanului si selecteaza HTTP Request din lista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fereastra care se deschide, selecteaza GET in dropdown-ul din stanga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Unde scrie Enter Request URL  scrie </a:t>
            </a:r>
            <a:r>
              <a:rPr b="0" i="0" lang="en-GB" sz="9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https://simple-books-api.glitch.me/books</a:t>
            </a:r>
            <a:r>
              <a:rPr b="0" i="0" lang="en-GB" sz="1400" u="sng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care este un endpoint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tab-ul de headers scrie sub key authorization, si sub value token-ul care a fost generat folosind requestul de API Authentication din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documentație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cu ajutorul trainerului de la curs. 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Apasa pe butonul de Send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Rezultatele se vor gasi in partea de jos a request-ului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60" name="Google Shape;260;g22c8d09f192_0_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8d09f192_0_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Request-uri de POST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6" name="Google Shape;266;g22c8d09f192_0_18"/>
          <p:cNvSpPr txBox="1"/>
          <p:nvPr/>
        </p:nvSpPr>
        <p:spPr>
          <a:xfrm>
            <a:off x="311600" y="14047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POST este o metoda de HTTP prin intermediul careia putem solicita scrierea de informații în baza de date.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Pentru a trimite un request de POST, click pe butonul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din partea din stanga sus a postmanului si selectează HTTP Request din lista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fereastra care se deschide, selecteaza POST in dropdown-ul din stanga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Unde scrie Enter Request URL  scrie </a:t>
            </a:r>
            <a:r>
              <a:rPr b="0" i="0" lang="en-GB" sz="9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https://simple-books-api.glitch.me/orders,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care este un endpoint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tab-ul de headers scrie sub key authorization, si sub value token-ul care a fost generat folosind requestul de API Authentication din </a:t>
            </a:r>
            <a:r>
              <a:rPr b="0" i="0" lang="en-GB" sz="1400" u="sng" cap="none" strike="noStrike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cu ajutorul trainerului de la curs.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În tab-ul de body aflat în dreapta celui de headers scrie următorul cod json: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Apasa pe butonul de Send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Rezultatele se vor găsi în partea de jos a request-ului</a:t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67" name="Google Shape;267;g22c8d09f192_0_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g22c8d09f192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1050" y="3545900"/>
            <a:ext cx="3521950" cy="9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