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ABGwObTBcO1nIbB38DSJZN/M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8a74607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2c8a74607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8a74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c8a74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8a7460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2c8a7460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8a7460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2c8a7460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a7460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2c8a7460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8a7460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2c8a7460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8a7460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2c8a7460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058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despa/introduction-to-postman-course/blob/main/simple-books-api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37375" y="3670025"/>
            <a:ext cx="3172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Saptamana 6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695000" y="4164700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Teste Java Script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8a746072_0_250"/>
          <p:cNvSpPr txBox="1"/>
          <p:nvPr>
            <p:ph idx="6" type="ctrTitle"/>
          </p:nvPr>
        </p:nvSpPr>
        <p:spPr>
          <a:xfrm>
            <a:off x="311700" y="644550"/>
            <a:ext cx="5559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Workshop 6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22c8a746072_0_25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22c8a746072_0_250"/>
          <p:cNvSpPr txBox="1"/>
          <p:nvPr/>
        </p:nvSpPr>
        <p:spPr>
          <a:xfrm>
            <a:off x="311700" y="245827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scriem teste direct in postman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trimitem requesturi de API direct din terminal prin Newman (clarificare studiu individual)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8a74607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Ce sunt testele Postman?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224" name="Google Shape;224;g22c8a74607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22c8a746072_0_0"/>
          <p:cNvSpPr txBox="1"/>
          <p:nvPr/>
        </p:nvSpPr>
        <p:spPr>
          <a:xfrm>
            <a:off x="311700" y="1628250"/>
            <a:ext cx="85206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Char char="●"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Testele Postman sunt bucăți de cod JavaScript care sunt adaugate unui request pentru a verifica rezultatul unui test, cum ar fi statusul, mesajul, raspunsul etc 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Char char="●"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obicei începe cu </a:t>
            </a: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keyword-urile </a:t>
            </a:r>
            <a:r>
              <a:rPr b="1" i="1" lang="en-GB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pm.test.</a:t>
            </a:r>
            <a:endParaRPr b="1" i="1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8a746072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Testele Postman - status code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22c8a746072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22c8a746072_0_6"/>
          <p:cNvSpPr txBox="1"/>
          <p:nvPr/>
        </p:nvSpPr>
        <p:spPr>
          <a:xfrm>
            <a:off x="124400" y="1396125"/>
            <a:ext cx="4377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Accesează un request de GET si da click pe tabul tests. 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În partea dreapta vor fi disponibile un set de snippets.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 sectiunea 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snippets click pe </a:t>
            </a:r>
            <a:r>
              <a:rPr b="1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“Status code: Code is 200”. 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Corpul secțiunii </a:t>
            </a:r>
            <a:r>
              <a:rPr b="1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Tests 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 fi populat automat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pe butonul </a:t>
            </a:r>
            <a:r>
              <a:rPr b="1" i="1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Rezultatele testelor ar trebui sa fie afișate în zona de răspuns, tab-ul Test Results.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22c8a74607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50" y="3126600"/>
            <a:ext cx="5321625" cy="15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2c8a746072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2150" y="1439375"/>
            <a:ext cx="3880150" cy="12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c8a746072_0_14"/>
          <p:cNvSpPr txBox="1"/>
          <p:nvPr>
            <p:ph idx="6" type="ctrTitle"/>
          </p:nvPr>
        </p:nvSpPr>
        <p:spPr>
          <a:xfrm>
            <a:off x="311700" y="367400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Postman tests 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Verifica rezultatele- </a:t>
            </a:r>
            <a:endParaRPr sz="1400">
              <a:solidFill>
                <a:schemeClr val="accent1"/>
              </a:solidFill>
            </a:endParaRPr>
          </a:p>
        </p:txBody>
      </p:sp>
      <p:cxnSp>
        <p:nvCxnSpPr>
          <p:cNvPr id="240" name="Google Shape;240;g22c8a746072_0_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22c8a746072_0_14"/>
          <p:cNvSpPr txBox="1"/>
          <p:nvPr/>
        </p:nvSpPr>
        <p:spPr>
          <a:xfrm>
            <a:off x="311700" y="1368700"/>
            <a:ext cx="87291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Mergem inapoi in tab-ul de tests si vom face un nou test,  dar de data asta vom testa raspunsul requestului. 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 sectiunea de snippets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pe </a:t>
            </a:r>
            <a:r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“Response body:JSON value check”. 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Vom verifica prima carte din lista are informatiile corecte.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Inlocuieste textul </a:t>
            </a:r>
            <a:r>
              <a:rPr b="1" i="0" lang="en-GB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“Your Test Name”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 numele testului tau, adica</a:t>
            </a:r>
            <a:r>
              <a:rPr b="1" i="0" lang="en-GB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1" i="0" lang="en-GB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Check that the first results in the list are correct</a:t>
            </a:r>
            <a:r>
              <a:rPr b="1" i="0" lang="en-GB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Inlocuieste  </a:t>
            </a:r>
            <a:r>
              <a:rPr b="1" i="0" lang="en-GB" sz="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jsonData.value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b="1" i="0" lang="en-GB" sz="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jsonData[0].name.</a:t>
            </a:r>
            <a:endParaRPr b="1" i="0" sz="9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Pentru a verifica ce trebuie sa scrii, intra in body-ul raspunsului de la rezultatul requestului de GET. Din moment ce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 carte din lista are userid 1, jsonData este primul rezultat din lista. Daca ai nevoie de un al doilea rezultat, vei scrie jsonData[1] si asa mai departe pentru alte rezultate.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to eql, vei scrie “</a:t>
            </a:r>
            <a:r>
              <a:rPr b="1" i="0" lang="en-GB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"The Russian"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Testul ar trebui sa arate cam asa (</a:t>
            </a:r>
            <a:r>
              <a:rPr b="1" i="0" lang="en-GB" sz="900" u="sng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b="1" i="0" lang="en-GB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 in poza de mai jos sunt facute si teste pe campurile id, type si available):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pe send. Acum ar trebui sa fie doua teste passed in sectiunea de rezultate ale request-ului tau;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*Nota: </a:t>
            </a:r>
            <a:r>
              <a:rPr b="0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Sunt multe teste care pot fi create cu postman. Incearca sa le explorezi in sectiunea de snippets sa vezi cum poti sa le folosesti.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22c8a74607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50" y="3126349"/>
            <a:ext cx="4437623" cy="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8a746072_0_21"/>
          <p:cNvSpPr txBox="1"/>
          <p:nvPr>
            <p:ph idx="6" type="ctrTitle"/>
          </p:nvPr>
        </p:nvSpPr>
        <p:spPr>
          <a:xfrm>
            <a:off x="1599050" y="68400"/>
            <a:ext cx="5827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Diverse Teste In Postman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g22c8a746072_0_21"/>
          <p:cNvCxnSpPr/>
          <p:nvPr/>
        </p:nvCxnSpPr>
        <p:spPr>
          <a:xfrm>
            <a:off x="311700" y="7473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22c8a746072_0_21"/>
          <p:cNvSpPr txBox="1"/>
          <p:nvPr/>
        </p:nvSpPr>
        <p:spPr>
          <a:xfrm>
            <a:off x="238200" y="1281075"/>
            <a:ext cx="4444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Verificam statusul returnat de request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("Check that the status code is correct",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()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pm.response.to.have.status(200);});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Verificam ca raspunsul contine campul id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("Response contains ID",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pm.expect(pm.response.text()).to.include("id");});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Verificam ca raspunsul returneaza exact sase carti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data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pm.response.json();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('Number of books = '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data.length,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() { // functia length nu poate fi folosita decat pentru liste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pm.expect(data.length).to.equal(6);});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Verificam performanta requestului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("Response time is less than 5s", ()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pm.expect(pm.response.responseTime).to.be.below(5000);});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2c8a746072_0_21"/>
          <p:cNvSpPr txBox="1"/>
          <p:nvPr/>
        </p:nvSpPr>
        <p:spPr>
          <a:xfrm>
            <a:off x="4755850" y="1506450"/>
            <a:ext cx="41493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test 1: verifica faptul ca status code-ul este cel corect 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("Check that the status code of the request is the correct one",()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pm.response.to.have.status(400)})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test 2: verifica faptul ca raspunsul a returnat eroare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("Response returns error",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pm.expect(pm.response.text()).to.include("error");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—------------------------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test 2: verifica faptul ca raspunsul a returnat eroarea corecta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responseData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pm.response.json()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("Response returns correct error message",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{pm.expect(responseData.error).to.eql("Invalid value for query parameter 'type'. Must be one of: fiction, non-fiction.");});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g22c8a746072_0_21"/>
          <p:cNvSpPr txBox="1"/>
          <p:nvPr/>
        </p:nvSpPr>
        <p:spPr>
          <a:xfrm>
            <a:off x="311700" y="782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All Books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2c8a746072_0_21"/>
          <p:cNvSpPr txBox="1"/>
          <p:nvPr/>
        </p:nvSpPr>
        <p:spPr>
          <a:xfrm>
            <a:off x="4755850" y="782563"/>
            <a:ext cx="395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Books - Filter by Invalid Type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8a746072_0_30"/>
          <p:cNvSpPr txBox="1"/>
          <p:nvPr>
            <p:ph idx="6" type="ctrTitle"/>
          </p:nvPr>
        </p:nvSpPr>
        <p:spPr>
          <a:xfrm>
            <a:off x="218050" y="3347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Afisarea informatiilor in consola si alte teste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22c8a746072_0_30"/>
          <p:cNvCxnSpPr/>
          <p:nvPr/>
        </p:nvCxnSpPr>
        <p:spPr>
          <a:xfrm>
            <a:off x="311700" y="973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22c8a746072_0_30"/>
          <p:cNvSpPr txBox="1"/>
          <p:nvPr/>
        </p:nvSpPr>
        <p:spPr>
          <a:xfrm>
            <a:off x="371550" y="1737475"/>
            <a:ext cx="445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raspuns = pm.response.json();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console.log("Afisam datele pentru comanda cu id-ul:", raspuns[0].id)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console.log("Id-ul este:", raspuns[0].id)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console.log("Book Id-ul este:", raspuns[0].bookId)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console.log("CustomerName-ul este:", raspuns[0].customerName)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console.log("Created by:", raspuns[0].createdBy)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console.log("Cantinatea este:", raspuns[0].quantity)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console.log("Timestamp-ul este:", raspuns[0].timestamp)</a:t>
            </a:r>
            <a:endParaRPr b="1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22c8a746072_0_30"/>
          <p:cNvSpPr txBox="1"/>
          <p:nvPr/>
        </p:nvSpPr>
        <p:spPr>
          <a:xfrm>
            <a:off x="4662675" y="1277375"/>
            <a:ext cx="43794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data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pm.response.json();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salvam prima carte din rezultate intr-o variabila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data[0]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response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pm.response.json()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filtram cartile care sunt available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nonFiction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response.filter((book)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book.available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===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afisam toate cartile disponibile pe stoc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console.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("Cartile care sunt disponibile pe stoc sunt: ")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(var i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0; i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nonFiction.length;i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{console.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(nonFiction[i].name)}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console.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("Prima carte disponibila pe stoc este "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nonFiction[0].name)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verificam daca rezultatul obtinut este un obiect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("Carte gasita", ()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{pm.expect(book).to.be.an('object');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verificam daca prima carte din lista este disponibila pe stoc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pm.expect(book.available).to.be.true;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alta modalitate de a verifica daca prima carte din lista e disponibila pe stoc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pm.expect(book.available).to.eql(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);});</a:t>
            </a:r>
            <a:endParaRPr b="1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g22c8a746072_0_30"/>
          <p:cNvSpPr txBox="1"/>
          <p:nvPr/>
        </p:nvSpPr>
        <p:spPr>
          <a:xfrm>
            <a:off x="371550" y="3030475"/>
            <a:ext cx="39924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response = pm.response.json();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console.log(response.status);</a:t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pm.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("Parsarea statusului din response body", () </a:t>
            </a:r>
            <a:r>
              <a:rPr b="1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{pm.expect(pm.response.status).to.eql("OK");})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2c8a746072_0_30"/>
          <p:cNvSpPr txBox="1"/>
          <p:nvPr/>
        </p:nvSpPr>
        <p:spPr>
          <a:xfrm>
            <a:off x="466275" y="1073350"/>
            <a:ext cx="419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a single order</a:t>
            </a:r>
            <a:endParaRPr b="0" i="0" sz="3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3" name="Google Shape;263;g22c8a746072_0_30"/>
          <p:cNvSpPr txBox="1"/>
          <p:nvPr/>
        </p:nvSpPr>
        <p:spPr>
          <a:xfrm>
            <a:off x="4662675" y="904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All Books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8a746072_0_46"/>
          <p:cNvSpPr txBox="1"/>
          <p:nvPr>
            <p:ph idx="6" type="ctrTitle"/>
          </p:nvPr>
        </p:nvSpPr>
        <p:spPr>
          <a:xfrm>
            <a:off x="107700" y="3672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Next Steps</a:t>
            </a:r>
            <a:endParaRPr/>
          </a:p>
        </p:txBody>
      </p:sp>
      <p:sp>
        <p:nvSpPr>
          <p:cNvPr id="269" name="Google Shape;269;g22c8a746072_0_46"/>
          <p:cNvSpPr txBox="1"/>
          <p:nvPr/>
        </p:nvSpPr>
        <p:spPr>
          <a:xfrm>
            <a:off x="598650" y="1464375"/>
            <a:ext cx="753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Dupa modelul de testare al requestului GET ALL BOOKS din slide-ul anterior, incercati sa efectuati o multitudine de teste  pentru celelalte request-uri din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documentatia de API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pentru simple books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Sugestie: grupati requesturile in foldere (cate un folder pentru fiecare request) pentru a putea identifica testele mai usor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Rulati colectia pentru Simple Books si apoi, pe rand fiecare folder in parte folosind collection runner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 rezultatele atat pentru requesturile care contin teste, cat si pentru cele care nu contin teste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2c8a746072_0_46"/>
          <p:cNvCxnSpPr/>
          <p:nvPr/>
        </p:nvCxnSpPr>
        <p:spPr>
          <a:xfrm>
            <a:off x="311700" y="973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22c8a746072_0_46"/>
          <p:cNvSpPr txBox="1"/>
          <p:nvPr/>
        </p:nvSpPr>
        <p:spPr>
          <a:xfrm>
            <a:off x="774025" y="3850075"/>
            <a:ext cx="728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endParaRPr b="1" i="0" sz="11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-"/>
            </a:pPr>
            <a:r>
              <a:rPr b="1" i="0" lang="en-GB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Testele vor trebui adaptate in functie de request-ul pe care il faceti</a:t>
            </a:r>
            <a:endParaRPr b="1" i="0" sz="11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