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Bree Serif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EomGJlqJFOkgTagnw+ajk5zJ5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reeSerif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font" Target="fonts/RobotoBlack-bold.fntdata"/><Relationship Id="rId10" Type="http://schemas.openxmlformats.org/officeDocument/2006/relationships/slide" Target="slides/slide6.xml"/><Relationship Id="rId13" Type="http://schemas.openxmlformats.org/officeDocument/2006/relationships/font" Target="fonts/RobotoThin-regular.fntdata"/><Relationship Id="rId12" Type="http://schemas.openxmlformats.org/officeDocument/2006/relationships/font" Target="fonts/RobotoBlack-boldItalic.fntdata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6274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spotify.com/documentation/web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237375" y="3670025"/>
            <a:ext cx="3593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5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006475" y="4148638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API Spotify Pycharm</a:t>
            </a:r>
            <a:r>
              <a:rPr lang="en-GB" sz="1700"/>
              <a:t>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Practica 5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1969475"/>
            <a:ext cx="8520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implementati requesturile pentru Spotify pe care le-ati lucrat anterior in pycharm si analizati cum se implementeaza requesturile conform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documentatiei</a:t>
            </a: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